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58" r:id="rId6"/>
    <p:sldId id="259" r:id="rId7"/>
    <p:sldId id="260" r:id="rId8"/>
    <p:sldId id="269" r:id="rId9"/>
    <p:sldId id="270" r:id="rId10"/>
    <p:sldId id="271" r:id="rId11"/>
    <p:sldId id="27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FE0D0-E97F-4695-914C-107BE75A6DD6}" v="8" dt="2026-06-09T13:44:47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9"/>
    <p:restoredTop sz="94658"/>
  </p:normalViewPr>
  <p:slideViewPr>
    <p:cSldViewPr snapToGrid="0">
      <p:cViewPr varScale="1">
        <p:scale>
          <a:sx n="121" d="100"/>
          <a:sy n="121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ell Morris" userId="11624281-8bb6-4807-ab33-4693e2f36a5f" providerId="ADAL" clId="{4A7FE0D0-E97F-4695-914C-107BE75A6DD6}"/>
    <pc:docChg chg="undo redo custSel addSld delSld modSld sldOrd">
      <pc:chgData name="Darrell Morris" userId="11624281-8bb6-4807-ab33-4693e2f36a5f" providerId="ADAL" clId="{4A7FE0D0-E97F-4695-914C-107BE75A6DD6}" dt="2026-06-10T20:44:48.044" v="2363" actId="20577"/>
      <pc:docMkLst>
        <pc:docMk/>
      </pc:docMkLst>
      <pc:sldChg chg="delSp modSp mod">
        <pc:chgData name="Darrell Morris" userId="11624281-8bb6-4807-ab33-4693e2f36a5f" providerId="ADAL" clId="{4A7FE0D0-E97F-4695-914C-107BE75A6DD6}" dt="2026-06-09T20:06:40.624" v="2078" actId="20577"/>
        <pc:sldMkLst>
          <pc:docMk/>
          <pc:sldMk cId="1028678394" sldId="260"/>
        </pc:sldMkLst>
        <pc:spChg chg="mod">
          <ac:chgData name="Darrell Morris" userId="11624281-8bb6-4807-ab33-4693e2f36a5f" providerId="ADAL" clId="{4A7FE0D0-E97F-4695-914C-107BE75A6DD6}" dt="2026-06-08T20:31:16.344" v="454" actId="255"/>
          <ac:spMkLst>
            <pc:docMk/>
            <pc:sldMk cId="1028678394" sldId="260"/>
            <ac:spMk id="8" creationId="{6F71E82F-C4EE-7562-F956-3FF1452B805D}"/>
          </ac:spMkLst>
        </pc:spChg>
        <pc:spChg chg="mod">
          <ac:chgData name="Darrell Morris" userId="11624281-8bb6-4807-ab33-4693e2f36a5f" providerId="ADAL" clId="{4A7FE0D0-E97F-4695-914C-107BE75A6DD6}" dt="2026-06-09T20:06:40.624" v="2078" actId="20577"/>
          <ac:spMkLst>
            <pc:docMk/>
            <pc:sldMk cId="1028678394" sldId="260"/>
            <ac:spMk id="9" creationId="{D7FD434F-F0BA-05D9-F6BF-012FB1D6A234}"/>
          </ac:spMkLst>
        </pc:spChg>
        <pc:picChg chg="mod">
          <ac:chgData name="Darrell Morris" userId="11624281-8bb6-4807-ab33-4693e2f36a5f" providerId="ADAL" clId="{4A7FE0D0-E97F-4695-914C-107BE75A6DD6}" dt="2026-06-08T20:27:17.086" v="241" actId="1076"/>
          <ac:picMkLst>
            <pc:docMk/>
            <pc:sldMk cId="1028678394" sldId="260"/>
            <ac:picMk id="4" creationId="{7320D6E6-9953-EFDA-525D-99C059B19162}"/>
          </ac:picMkLst>
        </pc:picChg>
      </pc:sldChg>
      <pc:sldChg chg="addSp delSp modSp mod ord">
        <pc:chgData name="Darrell Morris" userId="11624281-8bb6-4807-ab33-4693e2f36a5f" providerId="ADAL" clId="{4A7FE0D0-E97F-4695-914C-107BE75A6DD6}" dt="2026-06-10T20:44:48.044" v="2363" actId="20577"/>
        <pc:sldMkLst>
          <pc:docMk/>
          <pc:sldMk cId="4021187852" sldId="267"/>
        </pc:sldMkLst>
        <pc:spChg chg="add del mod">
          <ac:chgData name="Darrell Morris" userId="11624281-8bb6-4807-ab33-4693e2f36a5f" providerId="ADAL" clId="{4A7FE0D0-E97F-4695-914C-107BE75A6DD6}" dt="2026-06-09T13:44:05.700" v="1955" actId="478"/>
          <ac:spMkLst>
            <pc:docMk/>
            <pc:sldMk cId="4021187852" sldId="267"/>
            <ac:spMk id="4" creationId="{4197F5C9-4833-31E3-39A7-9C465FD708CD}"/>
          </ac:spMkLst>
        </pc:spChg>
        <pc:spChg chg="add del mod">
          <ac:chgData name="Darrell Morris" userId="11624281-8bb6-4807-ab33-4693e2f36a5f" providerId="ADAL" clId="{4A7FE0D0-E97F-4695-914C-107BE75A6DD6}" dt="2026-06-09T13:44:04.928" v="1954" actId="478"/>
          <ac:spMkLst>
            <pc:docMk/>
            <pc:sldMk cId="4021187852" sldId="267"/>
            <ac:spMk id="7" creationId="{A965B395-B62F-58D1-0B1C-1B5F35DA130C}"/>
          </ac:spMkLst>
        </pc:spChg>
        <pc:spChg chg="add del">
          <ac:chgData name="Darrell Morris" userId="11624281-8bb6-4807-ab33-4693e2f36a5f" providerId="ADAL" clId="{4A7FE0D0-E97F-4695-914C-107BE75A6DD6}" dt="2026-06-09T13:44:05.700" v="1955" actId="478"/>
          <ac:spMkLst>
            <pc:docMk/>
            <pc:sldMk cId="4021187852" sldId="267"/>
            <ac:spMk id="8" creationId="{6F71E82F-C4EE-7562-F956-3FF1452B805D}"/>
          </ac:spMkLst>
        </pc:spChg>
        <pc:spChg chg="add del mod">
          <ac:chgData name="Darrell Morris" userId="11624281-8bb6-4807-ab33-4693e2f36a5f" providerId="ADAL" clId="{4A7FE0D0-E97F-4695-914C-107BE75A6DD6}" dt="2026-06-09T13:44:47.065" v="1958"/>
          <ac:spMkLst>
            <pc:docMk/>
            <pc:sldMk cId="4021187852" sldId="267"/>
            <ac:spMk id="9" creationId="{D7FD434F-F0BA-05D9-F6BF-012FB1D6A234}"/>
          </ac:spMkLst>
        </pc:spChg>
        <pc:spChg chg="add del">
          <ac:chgData name="Darrell Morris" userId="11624281-8bb6-4807-ab33-4693e2f36a5f" providerId="ADAL" clId="{4A7FE0D0-E97F-4695-914C-107BE75A6DD6}" dt="2026-06-09T13:45:33.836" v="1964" actId="478"/>
          <ac:spMkLst>
            <pc:docMk/>
            <pc:sldMk cId="4021187852" sldId="267"/>
            <ac:spMk id="10" creationId="{EF38DE50-E1D8-E230-3BA7-0AD4E8C49BA1}"/>
          </ac:spMkLst>
        </pc:spChg>
        <pc:spChg chg="add mod">
          <ac:chgData name="Darrell Morris" userId="11624281-8bb6-4807-ab33-4693e2f36a5f" providerId="ADAL" clId="{4A7FE0D0-E97F-4695-914C-107BE75A6DD6}" dt="2026-06-10T20:44:48.044" v="2363" actId="20577"/>
          <ac:spMkLst>
            <pc:docMk/>
            <pc:sldMk cId="4021187852" sldId="267"/>
            <ac:spMk id="11" creationId="{88B75B76-98F0-B0BF-96B8-01557E9E0DC8}"/>
          </ac:spMkLst>
        </pc:spChg>
        <pc:picChg chg="mod">
          <ac:chgData name="Darrell Morris" userId="11624281-8bb6-4807-ab33-4693e2f36a5f" providerId="ADAL" clId="{4A7FE0D0-E97F-4695-914C-107BE75A6DD6}" dt="2026-06-09T13:45:59.272" v="1970" actId="1076"/>
          <ac:picMkLst>
            <pc:docMk/>
            <pc:sldMk cId="4021187852" sldId="267"/>
            <ac:picMk id="5" creationId="{C5700F8C-A802-E71F-6EC0-B321C6659382}"/>
          </ac:picMkLst>
        </pc:picChg>
      </pc:sldChg>
      <pc:sldChg chg="ord">
        <pc:chgData name="Darrell Morris" userId="11624281-8bb6-4807-ab33-4693e2f36a5f" providerId="ADAL" clId="{4A7FE0D0-E97F-4695-914C-107BE75A6DD6}" dt="2026-06-09T13:46:09.796" v="1973"/>
        <pc:sldMkLst>
          <pc:docMk/>
          <pc:sldMk cId="902148984" sldId="268"/>
        </pc:sldMkLst>
      </pc:sldChg>
      <pc:sldChg chg="delSp modSp mod">
        <pc:chgData name="Darrell Morris" userId="11624281-8bb6-4807-ab33-4693e2f36a5f" providerId="ADAL" clId="{4A7FE0D0-E97F-4695-914C-107BE75A6DD6}" dt="2026-06-09T13:56:57.142" v="1977" actId="14100"/>
        <pc:sldMkLst>
          <pc:docMk/>
          <pc:sldMk cId="4059954531" sldId="269"/>
        </pc:sldMkLst>
        <pc:spChg chg="mod">
          <ac:chgData name="Darrell Morris" userId="11624281-8bb6-4807-ab33-4693e2f36a5f" providerId="ADAL" clId="{4A7FE0D0-E97F-4695-914C-107BE75A6DD6}" dt="2026-06-08T20:31:58.174" v="461" actId="255"/>
          <ac:spMkLst>
            <pc:docMk/>
            <pc:sldMk cId="4059954531" sldId="269"/>
            <ac:spMk id="8" creationId="{6F71E82F-C4EE-7562-F956-3FF1452B805D}"/>
          </ac:spMkLst>
        </pc:spChg>
        <pc:spChg chg="mod">
          <ac:chgData name="Darrell Morris" userId="11624281-8bb6-4807-ab33-4693e2f36a5f" providerId="ADAL" clId="{4A7FE0D0-E97F-4695-914C-107BE75A6DD6}" dt="2026-06-09T13:56:57.142" v="1977" actId="14100"/>
          <ac:spMkLst>
            <pc:docMk/>
            <pc:sldMk cId="4059954531" sldId="269"/>
            <ac:spMk id="9" creationId="{D7FD434F-F0BA-05D9-F6BF-012FB1D6A234}"/>
          </ac:spMkLst>
        </pc:spChg>
      </pc:sldChg>
      <pc:sldChg chg="addSp delSp modSp mod chgLayout">
        <pc:chgData name="Darrell Morris" userId="11624281-8bb6-4807-ab33-4693e2f36a5f" providerId="ADAL" clId="{4A7FE0D0-E97F-4695-914C-107BE75A6DD6}" dt="2026-06-09T21:01:01.162" v="2346" actId="20577"/>
        <pc:sldMkLst>
          <pc:docMk/>
          <pc:sldMk cId="3170488040" sldId="270"/>
        </pc:sldMkLst>
        <pc:spChg chg="add del mod ord">
          <ac:chgData name="Darrell Morris" userId="11624281-8bb6-4807-ab33-4693e2f36a5f" providerId="ADAL" clId="{4A7FE0D0-E97F-4695-914C-107BE75A6DD6}" dt="2026-06-09T21:01:01.162" v="2346" actId="20577"/>
          <ac:spMkLst>
            <pc:docMk/>
            <pc:sldMk cId="3170488040" sldId="270"/>
            <ac:spMk id="3" creationId="{383E9891-23D3-7199-D876-AA2762A41EA9}"/>
          </ac:spMkLst>
        </pc:spChg>
        <pc:spChg chg="mod ord">
          <ac:chgData name="Darrell Morris" userId="11624281-8bb6-4807-ab33-4693e2f36a5f" providerId="ADAL" clId="{4A7FE0D0-E97F-4695-914C-107BE75A6DD6}" dt="2026-06-09T20:09:05.152" v="2115" actId="20577"/>
          <ac:spMkLst>
            <pc:docMk/>
            <pc:sldMk cId="3170488040" sldId="270"/>
            <ac:spMk id="8" creationId="{6F71E82F-C4EE-7562-F956-3FF1452B805D}"/>
          </ac:spMkLst>
        </pc:spChg>
        <pc:spChg chg="mod ord">
          <ac:chgData name="Darrell Morris" userId="11624281-8bb6-4807-ab33-4693e2f36a5f" providerId="ADAL" clId="{4A7FE0D0-E97F-4695-914C-107BE75A6DD6}" dt="2026-06-09T20:08:05.277" v="2096" actId="1076"/>
          <ac:spMkLst>
            <pc:docMk/>
            <pc:sldMk cId="3170488040" sldId="270"/>
            <ac:spMk id="9" creationId="{D7FD434F-F0BA-05D9-F6BF-012FB1D6A234}"/>
          </ac:spMkLst>
        </pc:spChg>
        <pc:picChg chg="add del mod">
          <ac:chgData name="Darrell Morris" userId="11624281-8bb6-4807-ab33-4693e2f36a5f" providerId="ADAL" clId="{4A7FE0D0-E97F-4695-914C-107BE75A6DD6}" dt="2026-06-08T20:45:21.404" v="1189" actId="1076"/>
          <ac:picMkLst>
            <pc:docMk/>
            <pc:sldMk cId="3170488040" sldId="270"/>
            <ac:picMk id="4" creationId="{7320D6E6-9953-EFDA-525D-99C059B19162}"/>
          </ac:picMkLst>
        </pc:picChg>
      </pc:sldChg>
      <pc:sldChg chg="delSp modSp mod">
        <pc:chgData name="Darrell Morris" userId="11624281-8bb6-4807-ab33-4693e2f36a5f" providerId="ADAL" clId="{4A7FE0D0-E97F-4695-914C-107BE75A6DD6}" dt="2026-06-09T20:24:17.026" v="2340" actId="20577"/>
        <pc:sldMkLst>
          <pc:docMk/>
          <pc:sldMk cId="547679193" sldId="271"/>
        </pc:sldMkLst>
        <pc:spChg chg="mod">
          <ac:chgData name="Darrell Morris" userId="11624281-8bb6-4807-ab33-4693e2f36a5f" providerId="ADAL" clId="{4A7FE0D0-E97F-4695-914C-107BE75A6DD6}" dt="2026-06-08T21:01:36.909" v="1211" actId="20577"/>
          <ac:spMkLst>
            <pc:docMk/>
            <pc:sldMk cId="547679193" sldId="271"/>
            <ac:spMk id="8" creationId="{6F71E82F-C4EE-7562-F956-3FF1452B805D}"/>
          </ac:spMkLst>
        </pc:spChg>
        <pc:spChg chg="mod">
          <ac:chgData name="Darrell Morris" userId="11624281-8bb6-4807-ab33-4693e2f36a5f" providerId="ADAL" clId="{4A7FE0D0-E97F-4695-914C-107BE75A6DD6}" dt="2026-06-09T20:24:17.026" v="2340" actId="20577"/>
          <ac:spMkLst>
            <pc:docMk/>
            <pc:sldMk cId="547679193" sldId="271"/>
            <ac:spMk id="9" creationId="{D7FD434F-F0BA-05D9-F6BF-012FB1D6A234}"/>
          </ac:spMkLst>
        </pc:spChg>
      </pc:sldChg>
      <pc:sldChg chg="delSp modSp mod">
        <pc:chgData name="Darrell Morris" userId="11624281-8bb6-4807-ab33-4693e2f36a5f" providerId="ADAL" clId="{4A7FE0D0-E97F-4695-914C-107BE75A6DD6}" dt="2026-06-09T13:58:04.807" v="1982" actId="14100"/>
        <pc:sldMkLst>
          <pc:docMk/>
          <pc:sldMk cId="4056480506" sldId="272"/>
        </pc:sldMkLst>
        <pc:spChg chg="mod">
          <ac:chgData name="Darrell Morris" userId="11624281-8bb6-4807-ab33-4693e2f36a5f" providerId="ADAL" clId="{4A7FE0D0-E97F-4695-914C-107BE75A6DD6}" dt="2026-06-08T21:05:26.016" v="1333" actId="20577"/>
          <ac:spMkLst>
            <pc:docMk/>
            <pc:sldMk cId="4056480506" sldId="272"/>
            <ac:spMk id="8" creationId="{6F71E82F-C4EE-7562-F956-3FF1452B805D}"/>
          </ac:spMkLst>
        </pc:spChg>
        <pc:spChg chg="mod">
          <ac:chgData name="Darrell Morris" userId="11624281-8bb6-4807-ab33-4693e2f36a5f" providerId="ADAL" clId="{4A7FE0D0-E97F-4695-914C-107BE75A6DD6}" dt="2026-06-09T13:58:04.807" v="1982" actId="14100"/>
          <ac:spMkLst>
            <pc:docMk/>
            <pc:sldMk cId="4056480506" sldId="272"/>
            <ac:spMk id="9" creationId="{D7FD434F-F0BA-05D9-F6BF-012FB1D6A234}"/>
          </ac:spMkLst>
        </pc:spChg>
      </pc:sldChg>
      <pc:sldChg chg="addSp delSp modSp add del mod">
        <pc:chgData name="Darrell Morris" userId="11624281-8bb6-4807-ab33-4693e2f36a5f" providerId="ADAL" clId="{4A7FE0D0-E97F-4695-914C-107BE75A6DD6}" dt="2026-06-09T13:45:11.676" v="1960" actId="478"/>
        <pc:sldMkLst>
          <pc:docMk/>
          <pc:sldMk cId="3978469701" sldId="273"/>
        </pc:sldMkLst>
        <pc:spChg chg="add del mod">
          <ac:chgData name="Darrell Morris" userId="11624281-8bb6-4807-ab33-4693e2f36a5f" providerId="ADAL" clId="{4A7FE0D0-E97F-4695-914C-107BE75A6DD6}" dt="2026-06-09T13:43:35.635" v="1946" actId="478"/>
          <ac:spMkLst>
            <pc:docMk/>
            <pc:sldMk cId="3978469701" sldId="273"/>
            <ac:spMk id="5" creationId="{290F5A87-7DC7-934A-5B00-7B3F7C6BF3B3}"/>
          </ac:spMkLst>
        </pc:spChg>
        <pc:spChg chg="add del mod">
          <ac:chgData name="Darrell Morris" userId="11624281-8bb6-4807-ab33-4693e2f36a5f" providerId="ADAL" clId="{4A7FE0D0-E97F-4695-914C-107BE75A6DD6}" dt="2026-06-09T13:43:34.897" v="1945" actId="478"/>
          <ac:spMkLst>
            <pc:docMk/>
            <pc:sldMk cId="3978469701" sldId="273"/>
            <ac:spMk id="7" creationId="{730A59E0-C05F-F79D-ECE4-6D40977CA94F}"/>
          </ac:spMkLst>
        </pc:spChg>
        <pc:spChg chg="add del mod">
          <ac:chgData name="Darrell Morris" userId="11624281-8bb6-4807-ab33-4693e2f36a5f" providerId="ADAL" clId="{4A7FE0D0-E97F-4695-914C-107BE75A6DD6}" dt="2026-06-09T13:45:06.560" v="1959" actId="478"/>
          <ac:spMkLst>
            <pc:docMk/>
            <pc:sldMk cId="3978469701" sldId="273"/>
            <ac:spMk id="8" creationId="{6F71E82F-C4EE-7562-F956-3FF1452B805D}"/>
          </ac:spMkLst>
        </pc:spChg>
        <pc:spChg chg="add del mod">
          <ac:chgData name="Darrell Morris" userId="11624281-8bb6-4807-ab33-4693e2f36a5f" providerId="ADAL" clId="{4A7FE0D0-E97F-4695-914C-107BE75A6DD6}" dt="2026-06-09T13:45:11.676" v="1960" actId="478"/>
          <ac:spMkLst>
            <pc:docMk/>
            <pc:sldMk cId="3978469701" sldId="273"/>
            <ac:spMk id="9" creationId="{D7FD434F-F0BA-05D9-F6BF-012FB1D6A234}"/>
          </ac:spMkLst>
        </pc:spChg>
        <pc:spChg chg="del">
          <ac:chgData name="Darrell Morris" userId="11624281-8bb6-4807-ab33-4693e2f36a5f" providerId="ADAL" clId="{4A7FE0D0-E97F-4695-914C-107BE75A6DD6}" dt="2026-06-09T13:28:05.179" v="1915" actId="478"/>
          <ac:spMkLst>
            <pc:docMk/>
            <pc:sldMk cId="3978469701" sldId="273"/>
            <ac:spMk id="10" creationId="{EF38DE50-E1D8-E230-3BA7-0AD4E8C49BA1}"/>
          </ac:spMkLst>
        </pc:spChg>
        <pc:spChg chg="add mod">
          <ac:chgData name="Darrell Morris" userId="11624281-8bb6-4807-ab33-4693e2f36a5f" providerId="ADAL" clId="{4A7FE0D0-E97F-4695-914C-107BE75A6DD6}" dt="2026-06-09T13:45:06.560" v="1959" actId="478"/>
          <ac:spMkLst>
            <pc:docMk/>
            <pc:sldMk cId="3978469701" sldId="273"/>
            <ac:spMk id="12" creationId="{41EBFED4-0B7A-C852-68E5-BB66D1617EC9}"/>
          </ac:spMkLst>
        </pc:spChg>
        <pc:spChg chg="add mod">
          <ac:chgData name="Darrell Morris" userId="11624281-8bb6-4807-ab33-4693e2f36a5f" providerId="ADAL" clId="{4A7FE0D0-E97F-4695-914C-107BE75A6DD6}" dt="2026-06-09T13:45:11.676" v="1960" actId="478"/>
          <ac:spMkLst>
            <pc:docMk/>
            <pc:sldMk cId="3978469701" sldId="273"/>
            <ac:spMk id="14" creationId="{8EE3F68D-65CF-3FFE-3B4A-2CC914C245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D4B2B-454C-F344-B689-EE53840E09E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98DE2-3B59-974E-AA71-107230FB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98DE2-3B59-974E-AA71-107230FB55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90F99-AD04-C9A6-78E5-73650B6B6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456" y="-46381"/>
            <a:ext cx="12356912" cy="69507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ED2E6-BE4F-64AD-D9E1-65BB54AA90C6}"/>
              </a:ext>
            </a:extLst>
          </p:cNvPr>
          <p:cNvSpPr/>
          <p:nvPr/>
        </p:nvSpPr>
        <p:spPr>
          <a:xfrm>
            <a:off x="1212112" y="-290"/>
            <a:ext cx="11029675" cy="6958932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8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A0308A4-1E0D-EFCC-3763-94344F602CC9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FFFFFF"/>
                </a:solidFill>
              </a:rPr>
              <a:t>2026 SAFETY EXCELLENCE AWARDS | </a:t>
            </a:r>
            <a:r>
              <a:rPr lang="en-US" sz="1200" b="1" dirty="0">
                <a:solidFill>
                  <a:srgbClr val="FFFFFF"/>
                </a:solidFill>
              </a:rPr>
              <a:t>BEST PRACTICES SEMINAR</a:t>
            </a:r>
          </a:p>
        </p:txBody>
      </p:sp>
      <p:pic>
        <p:nvPicPr>
          <p:cNvPr id="9" name="Picture 8" descr="A black background with gold text&#10;&#10;AI-generated content may be incorrect.">
            <a:extLst>
              <a:ext uri="{FF2B5EF4-FFF2-40B4-BE49-F238E27FC236}">
                <a16:creationId xmlns:a16="http://schemas.microsoft.com/office/drawing/2014/main" id="{A4CC827F-E3F5-1038-B83F-D6960A0FB7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712" y="838997"/>
            <a:ext cx="4452677" cy="1823381"/>
          </a:xfrm>
          <a:prstGeom prst="rect">
            <a:avLst/>
          </a:prstGeom>
          <a:effectLst>
            <a:outerShdw blurRad="163763" dist="38100" dir="5400000" sx="101000" sy="101000" algn="t" rotWithShape="0">
              <a:prstClr val="black">
                <a:alpha val="86000"/>
              </a:prstClr>
            </a:outerShdw>
          </a:effectLst>
        </p:spPr>
      </p:pic>
      <p:pic>
        <p:nvPicPr>
          <p:cNvPr id="5" name="Picture 4" descr="A blue and white diamond shaped frame&#10;&#10;AI-generated content may be incorrect.">
            <a:extLst>
              <a:ext uri="{FF2B5EF4-FFF2-40B4-BE49-F238E27FC236}">
                <a16:creationId xmlns:a16="http://schemas.microsoft.com/office/drawing/2014/main" id="{99EA263B-10C5-01E2-2145-0E2E3BFD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3047" y="100642"/>
            <a:ext cx="665945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2D20DB-0AFA-9AC4-82B4-6CC096F66F01}"/>
              </a:ext>
            </a:extLst>
          </p:cNvPr>
          <p:cNvSpPr txBox="1">
            <a:spLocks/>
          </p:cNvSpPr>
          <p:nvPr/>
        </p:nvSpPr>
        <p:spPr>
          <a:xfrm>
            <a:off x="5942162" y="3028209"/>
            <a:ext cx="5645812" cy="9432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HARD CRAFTS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EXTRA LARGE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</a:endParaRP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BEST IN CLASS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FEFD6-1A19-7FDD-7EBA-46AF1E1F0A21}"/>
              </a:ext>
            </a:extLst>
          </p:cNvPr>
          <p:cNvSpPr txBox="1"/>
          <p:nvPr/>
        </p:nvSpPr>
        <p:spPr>
          <a:xfrm>
            <a:off x="6288216" y="3885513"/>
            <a:ext cx="50388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909615-9883-F883-084F-E43BC83C20A6}"/>
              </a:ext>
            </a:extLst>
          </p:cNvPr>
          <p:cNvSpPr txBox="1"/>
          <p:nvPr/>
        </p:nvSpPr>
        <p:spPr>
          <a:xfrm>
            <a:off x="5947443" y="4452411"/>
            <a:ext cx="520583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Contech</a:t>
            </a:r>
            <a:r>
              <a:rPr lang="en-US" sz="1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Control Services is a turn-key capable, system-independent integrator offering Instrument, Electrical, Process Automation and Analyzer Engineering and Design, Procurement, Fabrication, Maintenance Support, and I&amp;E Construction Services. We are committed to the basis of our business - Relationship-focused, Solutions-driven. </a:t>
            </a:r>
            <a:r>
              <a:rPr lang="en-US" sz="14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Contech</a:t>
            </a:r>
            <a:r>
              <a:rPr lang="en-US" sz="1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strives to achieve safety excellence and provide the highest quality services to address our client's differing needs.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A9C92-47D5-B0DA-46E8-278706B83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8" y="3161295"/>
            <a:ext cx="3380740" cy="7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7E5854-2C24-FC9C-2DE6-782E45A07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489513-CF36-D511-DFC3-0D04CCAA93F6}"/>
              </a:ext>
            </a:extLst>
          </p:cNvPr>
          <p:cNvSpPr txBox="1"/>
          <p:nvPr/>
        </p:nvSpPr>
        <p:spPr>
          <a:xfrm>
            <a:off x="2665879" y="2105561"/>
            <a:ext cx="68602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87FD3F-D7F8-46C3-C66C-BB7D1E4DC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8"/>
            <a:ext cx="1219198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4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66418-925F-08C4-91C9-478FB824D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t="1" r="7223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99D9E-4617-3522-A1EB-ABF211FA3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C86D85-52CD-0C58-FE36-1ED281BC7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456" y="-46381"/>
            <a:ext cx="12356912" cy="6950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E9143D-2E9E-CA10-D93F-FF934774AD76}"/>
              </a:ext>
            </a:extLst>
          </p:cNvPr>
          <p:cNvSpPr/>
          <p:nvPr/>
        </p:nvSpPr>
        <p:spPr>
          <a:xfrm>
            <a:off x="1658679" y="-50466"/>
            <a:ext cx="10583108" cy="6958932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8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BB947E0-2835-3129-AE02-D128859FA682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FFFFFF"/>
                </a:solidFill>
              </a:rPr>
              <a:t>2026 SAFETY EXCELLENCE AWARDS | </a:t>
            </a:r>
            <a:r>
              <a:rPr lang="en-US" sz="1200" b="1" dirty="0">
                <a:solidFill>
                  <a:srgbClr val="FFFFFF"/>
                </a:solidFill>
              </a:rPr>
              <a:t>BEST PRACTICES SEMINAR</a:t>
            </a:r>
          </a:p>
        </p:txBody>
      </p:sp>
      <p:pic>
        <p:nvPicPr>
          <p:cNvPr id="5" name="Picture 4" descr="A blue and white diamond shaped frame&#10;&#10;AI-generated content may be incorrect.">
            <a:extLst>
              <a:ext uri="{FF2B5EF4-FFF2-40B4-BE49-F238E27FC236}">
                <a16:creationId xmlns:a16="http://schemas.microsoft.com/office/drawing/2014/main" id="{1950919B-B32F-E003-9A7E-A9E0A18C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3047" y="100642"/>
            <a:ext cx="665945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F8ABFC-5562-066B-F401-16ABC2133508}"/>
              </a:ext>
            </a:extLst>
          </p:cNvPr>
          <p:cNvSpPr txBox="1">
            <a:spLocks/>
          </p:cNvSpPr>
          <p:nvPr/>
        </p:nvSpPr>
        <p:spPr>
          <a:xfrm>
            <a:off x="5942162" y="1299653"/>
            <a:ext cx="6533072" cy="133994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BEST PRACTICE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 / OUTLINE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BE78C-2584-CDE3-4325-049B0DE44EEE}"/>
              </a:ext>
            </a:extLst>
          </p:cNvPr>
          <p:cNvSpPr txBox="1"/>
          <p:nvPr/>
        </p:nvSpPr>
        <p:spPr>
          <a:xfrm>
            <a:off x="5940762" y="2634149"/>
            <a:ext cx="509682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Purpose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Execution &amp; Implementation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Benefits &amp; Results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Examples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Future Use &amp; Applications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Summary &amp; Wrap Up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Q&amp;A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5CDB36-09F4-FEAE-3C94-8D44A39DF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8" y="3161295"/>
            <a:ext cx="3380740" cy="7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1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0D6E6-9953-EFDA-525D-99C059B1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8"/>
            <a:ext cx="12191984" cy="68579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Purpose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FD434F-F0BA-05D9-F6BF-012FB1D6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8653" y="1388499"/>
            <a:ext cx="7842326" cy="3391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Identified a need for effective communication:</a:t>
            </a:r>
          </a:p>
          <a:p>
            <a:pPr lvl="1"/>
            <a:r>
              <a:rPr lang="en-US" sz="2000" dirty="0"/>
              <a:t>Client to supervision</a:t>
            </a:r>
          </a:p>
          <a:p>
            <a:pPr lvl="1"/>
            <a:r>
              <a:rPr lang="en-US" sz="2000" dirty="0"/>
              <a:t>Supervision to craft</a:t>
            </a:r>
          </a:p>
          <a:p>
            <a:pPr lvl="1"/>
            <a:r>
              <a:rPr lang="en-US" sz="2000" dirty="0"/>
              <a:t>Peer to Peer</a:t>
            </a:r>
          </a:p>
          <a:p>
            <a:pPr lvl="1"/>
            <a:r>
              <a:rPr lang="en-US" sz="2000" dirty="0"/>
              <a:t>Effective communication for tasks</a:t>
            </a:r>
          </a:p>
          <a:p>
            <a:pPr lvl="1"/>
            <a:r>
              <a:rPr lang="en-US" sz="2000" dirty="0"/>
              <a:t>Skill set levels understood</a:t>
            </a:r>
          </a:p>
          <a:p>
            <a:pPr marL="0" indent="0">
              <a:buNone/>
            </a:pPr>
            <a:r>
              <a:rPr lang="en-US" sz="2000" b="1" dirty="0"/>
              <a:t>End goal:</a:t>
            </a:r>
          </a:p>
          <a:p>
            <a:pPr marL="0" indent="0">
              <a:buNone/>
            </a:pPr>
            <a:r>
              <a:rPr lang="en-US" sz="2000" dirty="0"/>
              <a:t>To provide a safe, productive and quality work environment through clear and concise communication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</p:spTree>
    <p:extLst>
      <p:ext uri="{BB962C8B-B14F-4D97-AF65-F5344CB8AC3E}">
        <p14:creationId xmlns:p14="http://schemas.microsoft.com/office/powerpoint/2010/main" val="102867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0D6E6-9953-EFDA-525D-99C059B1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8"/>
            <a:ext cx="12191984" cy="68579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Execution &amp; Implementation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FD434F-F0BA-05D9-F6BF-012FB1D6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0939" y="1416834"/>
            <a:ext cx="5181600" cy="2917422"/>
          </a:xfrm>
        </p:spPr>
        <p:txBody>
          <a:bodyPr>
            <a:normAutofit/>
          </a:bodyPr>
          <a:lstStyle/>
          <a:p>
            <a:r>
              <a:rPr lang="en-US" sz="2000" dirty="0"/>
              <a:t>Bi-monthly training exercises</a:t>
            </a:r>
          </a:p>
          <a:p>
            <a:r>
              <a:rPr lang="en-US" sz="2000" dirty="0"/>
              <a:t>Meetings held at client site or company training facility</a:t>
            </a:r>
          </a:p>
          <a:p>
            <a:r>
              <a:rPr lang="en-US" sz="2000" dirty="0"/>
              <a:t>Written exercises</a:t>
            </a:r>
          </a:p>
          <a:p>
            <a:r>
              <a:rPr lang="en-US" sz="2000" dirty="0"/>
              <a:t>Verbal exercises</a:t>
            </a:r>
          </a:p>
          <a:p>
            <a:r>
              <a:rPr lang="en-US" sz="2000" dirty="0"/>
              <a:t>Hands-on exercises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</p:spTree>
    <p:extLst>
      <p:ext uri="{BB962C8B-B14F-4D97-AF65-F5344CB8AC3E}">
        <p14:creationId xmlns:p14="http://schemas.microsoft.com/office/powerpoint/2010/main" val="405995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0D6E6-9953-EFDA-525D-99C059B1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8"/>
            <a:ext cx="12191984" cy="68579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4" y="3953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	</a:t>
            </a:r>
            <a:br>
              <a:rPr lang="en-US" sz="3600" dirty="0"/>
            </a:br>
            <a:r>
              <a:rPr lang="en-US" sz="3600" dirty="0"/>
              <a:t>	Benefits						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FD434F-F0BA-05D9-F6BF-012FB1D6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3" y="1755952"/>
            <a:ext cx="5181600" cy="1952448"/>
          </a:xfrm>
        </p:spPr>
        <p:txBody>
          <a:bodyPr>
            <a:normAutofit/>
          </a:bodyPr>
          <a:lstStyle/>
          <a:p>
            <a:r>
              <a:rPr lang="en-US" sz="2000" dirty="0"/>
              <a:t>Identify communication issues (individually and as a whole)</a:t>
            </a:r>
          </a:p>
          <a:p>
            <a:r>
              <a:rPr lang="en-US" sz="2000" dirty="0"/>
              <a:t>Identify active listening issues</a:t>
            </a:r>
          </a:p>
          <a:p>
            <a:r>
              <a:rPr lang="en-US" sz="2000" dirty="0"/>
              <a:t>Identify any barriers or blockers</a:t>
            </a:r>
          </a:p>
          <a:p>
            <a:r>
              <a:rPr lang="en-US" sz="2000" dirty="0"/>
              <a:t>Adapting communication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E9891-23D3-7199-D876-AA2762A41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755952"/>
            <a:ext cx="5181600" cy="2843480"/>
          </a:xfrm>
        </p:spPr>
        <p:txBody>
          <a:bodyPr>
            <a:noAutofit/>
          </a:bodyPr>
          <a:lstStyle/>
          <a:p>
            <a:r>
              <a:rPr lang="en-US" sz="2000" dirty="0"/>
              <a:t>Working towards eliminating incidents, accidents from happening</a:t>
            </a:r>
          </a:p>
          <a:p>
            <a:r>
              <a:rPr lang="en-US" sz="2000" dirty="0"/>
              <a:t>Better communication over policies, procedures, job planning, hazard recognition, etc.</a:t>
            </a:r>
          </a:p>
          <a:p>
            <a:r>
              <a:rPr lang="en-US" sz="2000" dirty="0"/>
              <a:t>Addressing corrective actions/root cause </a:t>
            </a:r>
            <a:r>
              <a:rPr lang="en-US" sz="2000"/>
              <a:t>effects from </a:t>
            </a:r>
            <a:r>
              <a:rPr lang="en-US" sz="2000" dirty="0"/>
              <a:t>incident investigations</a:t>
            </a:r>
          </a:p>
          <a:p>
            <a:r>
              <a:rPr lang="en-US" sz="2000" dirty="0"/>
              <a:t>Better communicators &amp; listeners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</p:spTree>
    <p:extLst>
      <p:ext uri="{BB962C8B-B14F-4D97-AF65-F5344CB8AC3E}">
        <p14:creationId xmlns:p14="http://schemas.microsoft.com/office/powerpoint/2010/main" val="317048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0D6E6-9953-EFDA-525D-99C059B1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8"/>
            <a:ext cx="12191984" cy="68579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FD434F-F0BA-05D9-F6BF-012FB1D6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4744" y="1720019"/>
            <a:ext cx="5181600" cy="1702883"/>
          </a:xfrm>
        </p:spPr>
        <p:txBody>
          <a:bodyPr>
            <a:normAutofit/>
          </a:bodyPr>
          <a:lstStyle/>
          <a:p>
            <a:r>
              <a:rPr lang="en-US" sz="2000" dirty="0"/>
              <a:t>Permitting/Procedure</a:t>
            </a:r>
          </a:p>
          <a:p>
            <a:r>
              <a:rPr lang="en-US" sz="2000" dirty="0"/>
              <a:t>Effective listening exercises</a:t>
            </a:r>
          </a:p>
          <a:p>
            <a:r>
              <a:rPr lang="en-US" sz="2000" dirty="0"/>
              <a:t>Comprehension exercises</a:t>
            </a:r>
          </a:p>
          <a:p>
            <a:r>
              <a:rPr lang="en-US" sz="2000" dirty="0"/>
              <a:t>Communication gaps between age groups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</p:spTree>
    <p:extLst>
      <p:ext uri="{BB962C8B-B14F-4D97-AF65-F5344CB8AC3E}">
        <p14:creationId xmlns:p14="http://schemas.microsoft.com/office/powerpoint/2010/main" val="54767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0D6E6-9953-EFDA-525D-99C059B1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8"/>
            <a:ext cx="12191984" cy="68579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Future Use &amp; Application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FD434F-F0BA-05D9-F6BF-012FB1D6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1696" y="1610472"/>
            <a:ext cx="5875648" cy="29615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Implement into our In-House craft training hands-on exercises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Develop an auditing system/matrix to evaluate effective communication in field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Incorporated risk tolerance behaviors into effective communication training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Develop additional training exercises for effective communication through CBT courses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</p:spTree>
    <p:extLst>
      <p:ext uri="{BB962C8B-B14F-4D97-AF65-F5344CB8AC3E}">
        <p14:creationId xmlns:p14="http://schemas.microsoft.com/office/powerpoint/2010/main" val="405648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700F8C-A802-E71F-6EC0-B321C6659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8"/>
            <a:ext cx="12191984" cy="68579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8B75B76-98F0-B0BF-96B8-01557E9E0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5600" y="1698880"/>
            <a:ext cx="5526024" cy="24332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Benefits of Effective Communication training: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Improved Coordination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Better safety performance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Reduced errors and rework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Stronger stakeholder relationships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Higher quality outcomes</a:t>
            </a:r>
          </a:p>
        </p:txBody>
      </p:sp>
    </p:spTree>
    <p:extLst>
      <p:ext uri="{BB962C8B-B14F-4D97-AF65-F5344CB8AC3E}">
        <p14:creationId xmlns:p14="http://schemas.microsoft.com/office/powerpoint/2010/main" val="402118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cf9755-c392-47a8-90e5-2cab7b2088c8" xsi:nil="true"/>
    <lcf76f155ced4ddcb4097134ff3c332f xmlns="9594d856-599f-4a3b-a97d-b49ae33144e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F8164ABBBE64B8583EA47391A32E3" ma:contentTypeVersion="19" ma:contentTypeDescription="Create a new document." ma:contentTypeScope="" ma:versionID="4b8ab2c22b0e8211bf0203ffa53b00bf">
  <xsd:schema xmlns:xsd="http://www.w3.org/2001/XMLSchema" xmlns:xs="http://www.w3.org/2001/XMLSchema" xmlns:p="http://schemas.microsoft.com/office/2006/metadata/properties" xmlns:ns2="e6cf9755-c392-47a8-90e5-2cab7b2088c8" xmlns:ns3="9594d856-599f-4a3b-a97d-b49ae33144ee" targetNamespace="http://schemas.microsoft.com/office/2006/metadata/properties" ma:root="true" ma:fieldsID="3652f488100efd83a14e401a8be276e9" ns2:_="" ns3:_="">
    <xsd:import namespace="e6cf9755-c392-47a8-90e5-2cab7b2088c8"/>
    <xsd:import namespace="9594d856-599f-4a3b-a97d-b49ae33144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f9755-c392-47a8-90e5-2cab7b2088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31f49f8-d32f-49c1-bdb7-50db704ca24f}" ma:internalName="TaxCatchAll" ma:showField="CatchAllData" ma:web="e6cf9755-c392-47a8-90e5-2cab7b2088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4d856-599f-4a3b-a97d-b49ae3314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6e7acff-fe2a-484b-931e-e5ee58976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D6A08-1D2C-4994-8E2A-2A4E48302380}">
  <ds:schemaRefs>
    <ds:schemaRef ds:uri="http://schemas.microsoft.com/office/infopath/2007/PartnerControls"/>
    <ds:schemaRef ds:uri="http://schemas.microsoft.com/office/2006/documentManagement/types"/>
    <ds:schemaRef ds:uri="a8d7c0dc-1c48-456f-9b85-8620b8ae2ee8"/>
    <ds:schemaRef ds:uri="http://purl.org/dc/elements/1.1/"/>
    <ds:schemaRef ds:uri="ad2e6369-df2a-4c81-9ecd-b7189536ada1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b90698a5-0630-4073-813d-1fda91f59d24"/>
  </ds:schemaRefs>
</ds:datastoreItem>
</file>

<file path=customXml/itemProps2.xml><?xml version="1.0" encoding="utf-8"?>
<ds:datastoreItem xmlns:ds="http://schemas.openxmlformats.org/officeDocument/2006/customXml" ds:itemID="{424B3342-FD8B-435E-B5C5-61BE90F0B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067DE7-1B38-47DD-A7B5-23499E5C7B9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371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Purpose</vt:lpstr>
      <vt:lpstr>Execution &amp; Implementation</vt:lpstr>
      <vt:lpstr>   Benefits      Results</vt:lpstr>
      <vt:lpstr>Examples</vt:lpstr>
      <vt:lpstr>Future Use &amp; Application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Darrell Morris</dc:creator>
  <cp:lastModifiedBy>Melissa Wolkenhauer</cp:lastModifiedBy>
  <cp:revision>16</cp:revision>
  <dcterms:created xsi:type="dcterms:W3CDTF">2025-05-22T20:31:15Z</dcterms:created>
  <dcterms:modified xsi:type="dcterms:W3CDTF">2026-06-12T15:11:15Z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0x010100806F8164ABBBE64B8583EA47391A32E3</vt:lpwstr>
  </property>
  <property fmtid="{D5CDD505-2E9C-101B-9397-08002B2CF9AE}" pid="3" name="MediaServiceImageTags">
    <vt:lpwstr/>
  </property>
</Properties>
</file>