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7" r:id="rId5"/>
    <p:sldId id="258" r:id="rId6"/>
    <p:sldId id="259" r:id="rId7"/>
    <p:sldId id="260" r:id="rId8"/>
    <p:sldId id="269" r:id="rId9"/>
    <p:sldId id="270" r:id="rId10"/>
    <p:sldId id="271" r:id="rId11"/>
    <p:sldId id="273" r:id="rId12"/>
    <p:sldId id="274" r:id="rId13"/>
    <p:sldId id="276" r:id="rId14"/>
    <p:sldId id="277" r:id="rId15"/>
    <p:sldId id="272" r:id="rId16"/>
    <p:sldId id="275"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46CB5-7D08-7140-9939-2EAA20EB0F25}" v="13" dt="2026-06-03T20:53:52.956"/>
    <p1510:client id="{2CBB8DBA-8708-3948-9A0F-3AFA26101A50}" v="13" dt="2026-06-03T21:50:14.670"/>
    <p1510:client id="{3A0163FA-7CA8-7F47-8033-BB6092506E55}" v="9" dt="2026-06-03T20:26:24.538"/>
    <p1510:client id="{431D95E7-819F-FE49-9720-08CCA00CAA3D}" v="10" dt="2026-06-03T21:02:43.446"/>
    <p1510:client id="{4573A967-09C1-AF44-B7AA-2E3DFF04BEDB}" v="9" dt="2026-06-03T20:17:12.296"/>
    <p1510:client id="{4DDC627C-966D-D749-BD38-348BF41A6213}" v="14" dt="2026-06-03T21:47:11.007"/>
    <p1510:client id="{5BCD1589-0765-DB47-9CAC-DFAA1046CED7}" v="8" dt="2026-06-03T20:34:25.866"/>
    <p1510:client id="{612BFC92-5BC5-B04B-892C-77745F45D0FE}" v="9" dt="2026-06-03T20:59:56.826"/>
    <p1510:client id="{9E6C61F3-C4C8-BC43-AEEB-7D547B3E5533}" v="9" dt="2026-06-03T20:10:16.476"/>
    <p1510:client id="{A8698ECB-CDAF-FD41-8972-69F77B845BEA}" v="7" dt="2026-06-03T20:47:42.681"/>
    <p1510:client id="{B1D869F0-65B5-D746-95C5-B419A8773713}" v="7" dt="2026-06-03T21:43:35.130"/>
    <p1510:client id="{B448A9FC-54E1-BBB4-164C-2A6EFFC2D148}" v="15" dt="2026-06-03T17:58:02.984"/>
    <p1510:client id="{C0ED311D-7EC9-B744-817C-BBD4B0F49824}" v="6" dt="2026-06-03T17:56:16.072"/>
    <p1510:client id="{E5878A9B-4E63-9C44-B6B4-35A1D06B1CD9}" v="12" dt="2026-06-03T20:30:35.072"/>
    <p1510:client id="{EB1784E5-F675-8C49-A319-FC95937F2E53}" v="14" dt="2026-06-03T20:57:02.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p:restoredTop sz="94658"/>
  </p:normalViewPr>
  <p:slideViewPr>
    <p:cSldViewPr snapToGrid="0">
      <p:cViewPr varScale="1">
        <p:scale>
          <a:sx n="50" d="100"/>
          <a:sy n="50" d="100"/>
        </p:scale>
        <p:origin x="29" y="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Mejia" userId="11cb2e2c-0628-4a48-a6b9-67c3947df75d" providerId="ADAL" clId="{A11F2A9B-9C52-5549-8BA1-AECBC931FF7B}"/>
    <pc:docChg chg="undo custSel modSld">
      <pc:chgData name="Stephanie Mejia" userId="11cb2e2c-0628-4a48-a6b9-67c3947df75d" providerId="ADAL" clId="{A11F2A9B-9C52-5549-8BA1-AECBC931FF7B}" dt="2026-06-03T21:50:20.372" v="736" actId="1076"/>
      <pc:docMkLst>
        <pc:docMk/>
      </pc:docMkLst>
      <pc:sldChg chg="addSp delSp modSp mod">
        <pc:chgData name="Stephanie Mejia" userId="11cb2e2c-0628-4a48-a6b9-67c3947df75d" providerId="ADAL" clId="{A11F2A9B-9C52-5549-8BA1-AECBC931FF7B}" dt="2026-06-03T21:50:16.363" v="733" actId="14100"/>
        <pc:sldMkLst>
          <pc:docMk/>
          <pc:sldMk cId="1013515397" sldId="257"/>
        </pc:sldMkLst>
        <pc:spChg chg="add mod">
          <ac:chgData name="Stephanie Mejia" userId="11cb2e2c-0628-4a48-a6b9-67c3947df75d" providerId="ADAL" clId="{A11F2A9B-9C52-5549-8BA1-AECBC931FF7B}" dt="2026-06-03T21:48:50.140" v="702" actId="571"/>
          <ac:spMkLst>
            <pc:docMk/>
            <pc:sldMk cId="1013515397" sldId="257"/>
            <ac:spMk id="2" creationId="{F534FB45-EBAB-5064-2C1A-78B5362B1B33}"/>
          </ac:spMkLst>
        </pc:spChg>
        <pc:spChg chg="mod">
          <ac:chgData name="Stephanie Mejia" userId="11cb2e2c-0628-4a48-a6b9-67c3947df75d" providerId="ADAL" clId="{A11F2A9B-9C52-5549-8BA1-AECBC931FF7B}" dt="2026-06-03T21:48:35.485" v="695" actId="20577"/>
          <ac:spMkLst>
            <pc:docMk/>
            <pc:sldMk cId="1013515397" sldId="257"/>
            <ac:spMk id="7" creationId="{622D20DB-0AFA-9AC4-82B4-6CC096F66F01}"/>
          </ac:spMkLst>
        </pc:spChg>
        <pc:spChg chg="mod">
          <ac:chgData name="Stephanie Mejia" userId="11cb2e2c-0628-4a48-a6b9-67c3947df75d" providerId="ADAL" clId="{A11F2A9B-9C52-5549-8BA1-AECBC931FF7B}" dt="2026-06-03T20:17:29.480" v="132" actId="1076"/>
          <ac:spMkLst>
            <pc:docMk/>
            <pc:sldMk cId="1013515397" sldId="257"/>
            <ac:spMk id="20" creationId="{64909615-9883-F883-084F-E43BC83C20A6}"/>
          </ac:spMkLst>
        </pc:spChg>
        <pc:picChg chg="add del mod">
          <ac:chgData name="Stephanie Mejia" userId="11cb2e2c-0628-4a48-a6b9-67c3947df75d" providerId="ADAL" clId="{A11F2A9B-9C52-5549-8BA1-AECBC931FF7B}" dt="2026-06-03T20:34:23.091" v="346" actId="478"/>
          <ac:picMkLst>
            <pc:docMk/>
            <pc:sldMk cId="1013515397" sldId="257"/>
            <ac:picMk id="2" creationId="{1BA55F1A-A501-F74D-1780-5C105E783995}"/>
          </ac:picMkLst>
        </pc:picChg>
        <pc:picChg chg="add del mod">
          <ac:chgData name="Stephanie Mejia" userId="11cb2e2c-0628-4a48-a6b9-67c3947df75d" providerId="ADAL" clId="{A11F2A9B-9C52-5549-8BA1-AECBC931FF7B}" dt="2026-06-03T20:25:03.567" v="187" actId="478"/>
          <ac:picMkLst>
            <pc:docMk/>
            <pc:sldMk cId="1013515397" sldId="257"/>
            <ac:picMk id="2" creationId="{FA5F8183-5374-6070-BAE4-BB0690BD5BEF}"/>
          </ac:picMkLst>
        </pc:picChg>
        <pc:picChg chg="add del mod">
          <ac:chgData name="Stephanie Mejia" userId="11cb2e2c-0628-4a48-a6b9-67c3947df75d" providerId="ADAL" clId="{A11F2A9B-9C52-5549-8BA1-AECBC931FF7B}" dt="2026-06-03T21:49:11.682" v="705" actId="14826"/>
          <ac:picMkLst>
            <pc:docMk/>
            <pc:sldMk cId="1013515397" sldId="257"/>
            <ac:picMk id="3" creationId="{7A690F99-AD04-C9A6-78E5-73650B6B6F31}"/>
          </ac:picMkLst>
        </pc:picChg>
        <pc:picChg chg="mod">
          <ac:chgData name="Stephanie Mejia" userId="11cb2e2c-0628-4a48-a6b9-67c3947df75d" providerId="ADAL" clId="{A11F2A9B-9C52-5549-8BA1-AECBC931FF7B}" dt="2026-06-03T20:53:38.310" v="431" actId="1076"/>
          <ac:picMkLst>
            <pc:docMk/>
            <pc:sldMk cId="1013515397" sldId="257"/>
            <ac:picMk id="5" creationId="{99EA263B-10C5-01E2-2145-0E2E3BFD9F20}"/>
          </ac:picMkLst>
        </pc:picChg>
        <pc:picChg chg="add del mod">
          <ac:chgData name="Stephanie Mejia" userId="11cb2e2c-0628-4a48-a6b9-67c3947df75d" providerId="ADAL" clId="{A11F2A9B-9C52-5549-8BA1-AECBC931FF7B}" dt="2026-06-03T20:59:03.826" v="514" actId="478"/>
          <ac:picMkLst>
            <pc:docMk/>
            <pc:sldMk cId="1013515397" sldId="257"/>
            <ac:picMk id="6" creationId="{0E8C97A9-572C-7DED-67D9-C7310C54C91C}"/>
          </ac:picMkLst>
        </pc:picChg>
        <pc:picChg chg="add del mod">
          <ac:chgData name="Stephanie Mejia" userId="11cb2e2c-0628-4a48-a6b9-67c3947df75d" providerId="ADAL" clId="{A11F2A9B-9C52-5549-8BA1-AECBC931FF7B}" dt="2026-06-03T20:30:09.675" v="246" actId="478"/>
          <ac:picMkLst>
            <pc:docMk/>
            <pc:sldMk cId="1013515397" sldId="257"/>
            <ac:picMk id="6" creationId="{0FD58629-07E4-8AF6-D374-A22EEA962C96}"/>
          </ac:picMkLst>
        </pc:picChg>
        <pc:picChg chg="add del mod">
          <ac:chgData name="Stephanie Mejia" userId="11cb2e2c-0628-4a48-a6b9-67c3947df75d" providerId="ADAL" clId="{A11F2A9B-9C52-5549-8BA1-AECBC931FF7B}" dt="2026-06-03T21:43:15.286" v="610" actId="478"/>
          <ac:picMkLst>
            <pc:docMk/>
            <pc:sldMk cId="1013515397" sldId="257"/>
            <ac:picMk id="6" creationId="{755F90BD-BBE5-2F47-E0BB-0736FACCF5C3}"/>
          </ac:picMkLst>
        </pc:picChg>
        <pc:picChg chg="add del mod">
          <ac:chgData name="Stephanie Mejia" userId="11cb2e2c-0628-4a48-a6b9-67c3947df75d" providerId="ADAL" clId="{A11F2A9B-9C52-5549-8BA1-AECBC931FF7B}" dt="2026-06-03T21:50:14.302" v="731" actId="478"/>
          <ac:picMkLst>
            <pc:docMk/>
            <pc:sldMk cId="1013515397" sldId="257"/>
            <ac:picMk id="6" creationId="{B90A9C92-47D5-B0DA-46E8-278706B83E4D}"/>
          </ac:picMkLst>
        </pc:picChg>
        <pc:picChg chg="add del mod">
          <ac:chgData name="Stephanie Mejia" userId="11cb2e2c-0628-4a48-a6b9-67c3947df75d" providerId="ADAL" clId="{A11F2A9B-9C52-5549-8BA1-AECBC931FF7B}" dt="2026-06-03T20:53:46.706" v="443" actId="478"/>
          <ac:picMkLst>
            <pc:docMk/>
            <pc:sldMk cId="1013515397" sldId="257"/>
            <ac:picMk id="6" creationId="{B95E93FE-F2C2-1048-F1E1-BF41A6433656}"/>
          </ac:picMkLst>
        </pc:picChg>
        <pc:picChg chg="del">
          <ac:chgData name="Stephanie Mejia" userId="11cb2e2c-0628-4a48-a6b9-67c3947df75d" providerId="ADAL" clId="{A11F2A9B-9C52-5549-8BA1-AECBC931FF7B}" dt="2026-06-03T20:09:11.837" v="33" actId="478"/>
          <ac:picMkLst>
            <pc:docMk/>
            <pc:sldMk cId="1013515397" sldId="257"/>
            <ac:picMk id="6" creationId="{DDFCF697-D182-CBF0-9CCD-CFBD0C9B2E48}"/>
          </ac:picMkLst>
        </pc:picChg>
        <pc:picChg chg="add del mod">
          <ac:chgData name="Stephanie Mejia" userId="11cb2e2c-0628-4a48-a6b9-67c3947df75d" providerId="ADAL" clId="{A11F2A9B-9C52-5549-8BA1-AECBC931FF7B}" dt="2026-06-03T20:47:33.095" v="394" actId="478"/>
          <ac:picMkLst>
            <pc:docMk/>
            <pc:sldMk cId="1013515397" sldId="257"/>
            <ac:picMk id="10" creationId="{3C1F9499-32E2-AECC-B794-A5D139EA75A5}"/>
          </ac:picMkLst>
        </pc:picChg>
        <pc:picChg chg="add del mod">
          <ac:chgData name="Stephanie Mejia" userId="11cb2e2c-0628-4a48-a6b9-67c3947df75d" providerId="ADAL" clId="{A11F2A9B-9C52-5549-8BA1-AECBC931FF7B}" dt="2026-06-03T21:47:00.724" v="666" actId="478"/>
          <ac:picMkLst>
            <pc:docMk/>
            <pc:sldMk cId="1013515397" sldId="257"/>
            <ac:picMk id="10" creationId="{49EE6F7E-95A9-881D-E060-F8D8A8C16311}"/>
          </ac:picMkLst>
        </pc:picChg>
        <pc:picChg chg="add del mod">
          <ac:chgData name="Stephanie Mejia" userId="11cb2e2c-0628-4a48-a6b9-67c3947df75d" providerId="ADAL" clId="{A11F2A9B-9C52-5549-8BA1-AECBC931FF7B}" dt="2026-06-03T20:17:11.852" v="112" actId="478"/>
          <ac:picMkLst>
            <pc:docMk/>
            <pc:sldMk cId="1013515397" sldId="257"/>
            <ac:picMk id="10" creationId="{706B660B-9F22-4FB0-DB45-DBC8C74A7131}"/>
          </ac:picMkLst>
        </pc:picChg>
        <pc:picChg chg="add mod">
          <ac:chgData name="Stephanie Mejia" userId="11cb2e2c-0628-4a48-a6b9-67c3947df75d" providerId="ADAL" clId="{A11F2A9B-9C52-5549-8BA1-AECBC931FF7B}" dt="2026-06-03T21:48:52.385" v="704" actId="571"/>
          <ac:picMkLst>
            <pc:docMk/>
            <pc:sldMk cId="1013515397" sldId="257"/>
            <ac:picMk id="10" creationId="{B6411F42-CB66-3BC2-6417-EBCCFF1E38C5}"/>
          </ac:picMkLst>
        </pc:picChg>
        <pc:picChg chg="add del mod modCrop">
          <ac:chgData name="Stephanie Mejia" userId="11cb2e2c-0628-4a48-a6b9-67c3947df75d" providerId="ADAL" clId="{A11F2A9B-9C52-5549-8BA1-AECBC931FF7B}" dt="2026-06-03T20:55:18.377" v="459" actId="478"/>
          <ac:picMkLst>
            <pc:docMk/>
            <pc:sldMk cId="1013515397" sldId="257"/>
            <ac:picMk id="10" creationId="{D3DB85A4-32AC-78D1-4CDD-3FAD86F37435}"/>
          </ac:picMkLst>
        </pc:picChg>
        <pc:picChg chg="add mod">
          <ac:chgData name="Stephanie Mejia" userId="11cb2e2c-0628-4a48-a6b9-67c3947df75d" providerId="ADAL" clId="{A11F2A9B-9C52-5549-8BA1-AECBC931FF7B}" dt="2026-06-03T21:50:16.363" v="733" actId="14100"/>
          <ac:picMkLst>
            <pc:docMk/>
            <pc:sldMk cId="1013515397" sldId="257"/>
            <ac:picMk id="11" creationId="{7467F265-C509-1269-37AC-71D45CFF746D}"/>
          </ac:picMkLst>
        </pc:picChg>
      </pc:sldChg>
      <pc:sldChg chg="addSp delSp modSp mod">
        <pc:chgData name="Stephanie Mejia" userId="11cb2e2c-0628-4a48-a6b9-67c3947df75d" providerId="ADAL" clId="{A11F2A9B-9C52-5549-8BA1-AECBC931FF7B}" dt="2026-06-03T21:48:46.752" v="700" actId="14826"/>
        <pc:sldMkLst>
          <pc:docMk/>
          <pc:sldMk cId="416618892" sldId="258"/>
        </pc:sldMkLst>
        <pc:spChg chg="del">
          <ac:chgData name="Stephanie Mejia" userId="11cb2e2c-0628-4a48-a6b9-67c3947df75d" providerId="ADAL" clId="{A11F2A9B-9C52-5549-8BA1-AECBC931FF7B}" dt="2026-06-03T20:14:53.725" v="88" actId="26606"/>
          <ac:spMkLst>
            <pc:docMk/>
            <pc:sldMk cId="416618892" sldId="258"/>
            <ac:spMk id="21" creationId="{42A4FC2C-047E-45A5-965D-8E1E3BF09BC6}"/>
          </ac:spMkLst>
        </pc:spChg>
        <pc:spChg chg="add del">
          <ac:chgData name="Stephanie Mejia" userId="11cb2e2c-0628-4a48-a6b9-67c3947df75d" providerId="ADAL" clId="{A11F2A9B-9C52-5549-8BA1-AECBC931FF7B}" dt="2026-06-03T20:28:31.264" v="217" actId="26606"/>
          <ac:spMkLst>
            <pc:docMk/>
            <pc:sldMk cId="416618892" sldId="258"/>
            <ac:spMk id="26" creationId="{42A4FC2C-047E-45A5-965D-8E1E3BF09BC6}"/>
          </ac:spMkLst>
        </pc:spChg>
        <pc:spChg chg="add del">
          <ac:chgData name="Stephanie Mejia" userId="11cb2e2c-0628-4a48-a6b9-67c3947df75d" providerId="ADAL" clId="{A11F2A9B-9C52-5549-8BA1-AECBC931FF7B}" dt="2026-06-03T20:32:50.877" v="268" actId="26606"/>
          <ac:spMkLst>
            <pc:docMk/>
            <pc:sldMk cId="416618892" sldId="258"/>
            <ac:spMk id="31" creationId="{42A4FC2C-047E-45A5-965D-8E1E3BF09BC6}"/>
          </ac:spMkLst>
        </pc:spChg>
        <pc:spChg chg="add del">
          <ac:chgData name="Stephanie Mejia" userId="11cb2e2c-0628-4a48-a6b9-67c3947df75d" providerId="ADAL" clId="{A11F2A9B-9C52-5549-8BA1-AECBC931FF7B}" dt="2026-06-03T20:32:59.472" v="270" actId="26606"/>
          <ac:spMkLst>
            <pc:docMk/>
            <pc:sldMk cId="416618892" sldId="258"/>
            <ac:spMk id="36" creationId="{42A4FC2C-047E-45A5-965D-8E1E3BF09BC6}"/>
          </ac:spMkLst>
        </pc:spChg>
        <pc:spChg chg="add del">
          <ac:chgData name="Stephanie Mejia" userId="11cb2e2c-0628-4a48-a6b9-67c3947df75d" providerId="ADAL" clId="{A11F2A9B-9C52-5549-8BA1-AECBC931FF7B}" dt="2026-06-03T21:00:13.453" v="536" actId="26606"/>
          <ac:spMkLst>
            <pc:docMk/>
            <pc:sldMk cId="416618892" sldId="258"/>
            <ac:spMk id="41" creationId="{42A4FC2C-047E-45A5-965D-8E1E3BF09BC6}"/>
          </ac:spMkLst>
        </pc:spChg>
        <pc:spChg chg="add del">
          <ac:chgData name="Stephanie Mejia" userId="11cb2e2c-0628-4a48-a6b9-67c3947df75d" providerId="ADAL" clId="{A11F2A9B-9C52-5549-8BA1-AECBC931FF7B}" dt="2026-06-03T21:45:43.895" v="637" actId="26606"/>
          <ac:spMkLst>
            <pc:docMk/>
            <pc:sldMk cId="416618892" sldId="258"/>
            <ac:spMk id="46" creationId="{42A4FC2C-047E-45A5-965D-8E1E3BF09BC6}"/>
          </ac:spMkLst>
        </pc:spChg>
        <pc:spChg chg="add">
          <ac:chgData name="Stephanie Mejia" userId="11cb2e2c-0628-4a48-a6b9-67c3947df75d" providerId="ADAL" clId="{A11F2A9B-9C52-5549-8BA1-AECBC931FF7B}" dt="2026-06-03T21:45:43.895" v="637" actId="26606"/>
          <ac:spMkLst>
            <pc:docMk/>
            <pc:sldMk cId="416618892" sldId="258"/>
            <ac:spMk id="51" creationId="{42A4FC2C-047E-45A5-965D-8E1E3BF09BC6}"/>
          </ac:spMkLst>
        </pc:spChg>
        <pc:picChg chg="add mod modCrop">
          <ac:chgData name="Stephanie Mejia" userId="11cb2e2c-0628-4a48-a6b9-67c3947df75d" providerId="ADAL" clId="{A11F2A9B-9C52-5549-8BA1-AECBC931FF7B}" dt="2026-06-03T21:48:46.752" v="700" actId="14826"/>
          <ac:picMkLst>
            <pc:docMk/>
            <pc:sldMk cId="416618892" sldId="258"/>
            <ac:picMk id="2" creationId="{19C66418-925F-08C4-91C9-478FB824DF1E}"/>
          </ac:picMkLst>
        </pc:picChg>
        <pc:picChg chg="add del mod modCrop">
          <ac:chgData name="Stephanie Mejia" userId="11cb2e2c-0628-4a48-a6b9-67c3947df75d" providerId="ADAL" clId="{A11F2A9B-9C52-5549-8BA1-AECBC931FF7B}" dt="2026-06-03T21:45:39.923" v="634" actId="478"/>
          <ac:picMkLst>
            <pc:docMk/>
            <pc:sldMk cId="416618892" sldId="258"/>
            <ac:picMk id="3" creationId="{374E71A5-7505-63CD-6D05-5505442408B6}"/>
          </ac:picMkLst>
        </pc:picChg>
        <pc:picChg chg="add del mod">
          <ac:chgData name="Stephanie Mejia" userId="11cb2e2c-0628-4a48-a6b9-67c3947df75d" providerId="ADAL" clId="{A11F2A9B-9C52-5549-8BA1-AECBC931FF7B}" dt="2026-06-03T21:06:09.395" v="572" actId="478"/>
          <ac:picMkLst>
            <pc:docMk/>
            <pc:sldMk cId="416618892" sldId="258"/>
            <ac:picMk id="3" creationId="{3C79F17F-B884-4EF7-0273-07CD35897B2C}"/>
          </ac:picMkLst>
        </pc:picChg>
        <pc:picChg chg="add del mod">
          <ac:chgData name="Stephanie Mejia" userId="11cb2e2c-0628-4a48-a6b9-67c3947df75d" providerId="ADAL" clId="{A11F2A9B-9C52-5549-8BA1-AECBC931FF7B}" dt="2026-06-03T21:48:38.703" v="697" actId="478"/>
          <ac:picMkLst>
            <pc:docMk/>
            <pc:sldMk cId="416618892" sldId="258"/>
            <ac:picMk id="3" creationId="{42C1D4CD-461F-ED3D-760F-2167A71E40C0}"/>
          </ac:picMkLst>
        </pc:picChg>
        <pc:picChg chg="add del mod modCrop">
          <ac:chgData name="Stephanie Mejia" userId="11cb2e2c-0628-4a48-a6b9-67c3947df75d" providerId="ADAL" clId="{A11F2A9B-9C52-5549-8BA1-AECBC931FF7B}" dt="2026-06-03T20:57:17.469" v="492" actId="478"/>
          <ac:picMkLst>
            <pc:docMk/>
            <pc:sldMk cId="416618892" sldId="258"/>
            <ac:picMk id="3" creationId="{48CEA818-EE59-E268-30C5-522BD5D98026}"/>
          </ac:picMkLst>
        </pc:picChg>
        <pc:picChg chg="add del mod">
          <ac:chgData name="Stephanie Mejia" userId="11cb2e2c-0628-4a48-a6b9-67c3947df75d" providerId="ADAL" clId="{A11F2A9B-9C52-5549-8BA1-AECBC931FF7B}" dt="2026-06-03T20:11:42.526" v="84" actId="478"/>
          <ac:picMkLst>
            <pc:docMk/>
            <pc:sldMk cId="416618892" sldId="258"/>
            <ac:picMk id="3" creationId="{9BFE859D-9D66-5F35-B64A-46CB4B755811}"/>
          </ac:picMkLst>
        </pc:picChg>
        <pc:picChg chg="add del mod">
          <ac:chgData name="Stephanie Mejia" userId="11cb2e2c-0628-4a48-a6b9-67c3947df75d" providerId="ADAL" clId="{A11F2A9B-9C52-5549-8BA1-AECBC931FF7B}" dt="2026-06-03T20:28:23.833" v="213" actId="478"/>
          <ac:picMkLst>
            <pc:docMk/>
            <pc:sldMk cId="416618892" sldId="258"/>
            <ac:picMk id="3" creationId="{E5020AF8-6657-E162-BEEA-39E0694CED7F}"/>
          </ac:picMkLst>
        </pc:picChg>
        <pc:picChg chg="add del mod">
          <ac:chgData name="Stephanie Mejia" userId="11cb2e2c-0628-4a48-a6b9-67c3947df75d" providerId="ADAL" clId="{A11F2A9B-9C52-5549-8BA1-AECBC931FF7B}" dt="2026-06-03T21:00:11.819" v="535" actId="478"/>
          <ac:picMkLst>
            <pc:docMk/>
            <pc:sldMk cId="416618892" sldId="258"/>
            <ac:picMk id="4" creationId="{2A5B1F7C-E0C2-958F-1CED-FF2EA4D6B95B}"/>
          </ac:picMkLst>
        </pc:picChg>
        <pc:picChg chg="add del mod">
          <ac:chgData name="Stephanie Mejia" userId="11cb2e2c-0628-4a48-a6b9-67c3947df75d" providerId="ADAL" clId="{A11F2A9B-9C52-5549-8BA1-AECBC931FF7B}" dt="2026-06-03T20:32:41.183" v="265" actId="478"/>
          <ac:picMkLst>
            <pc:docMk/>
            <pc:sldMk cId="416618892" sldId="258"/>
            <ac:picMk id="4" creationId="{3195296F-D090-0712-4EAF-71281B11DAFC}"/>
          </ac:picMkLst>
        </pc:picChg>
        <pc:picChg chg="add del mod">
          <ac:chgData name="Stephanie Mejia" userId="11cb2e2c-0628-4a48-a6b9-67c3947df75d" providerId="ADAL" clId="{A11F2A9B-9C52-5549-8BA1-AECBC931FF7B}" dt="2026-06-03T21:08:29.181" v="578" actId="478"/>
          <ac:picMkLst>
            <pc:docMk/>
            <pc:sldMk cId="416618892" sldId="258"/>
            <ac:picMk id="4" creationId="{439BC8D1-9551-986A-9602-5DEB6968ADF2}"/>
          </ac:picMkLst>
        </pc:picChg>
        <pc:picChg chg="add del mod">
          <ac:chgData name="Stephanie Mejia" userId="11cb2e2c-0628-4a48-a6b9-67c3947df75d" providerId="ADAL" clId="{A11F2A9B-9C52-5549-8BA1-AECBC931FF7B}" dt="2026-06-03T20:23:14.996" v="163" actId="478"/>
          <ac:picMkLst>
            <pc:docMk/>
            <pc:sldMk cId="416618892" sldId="258"/>
            <ac:picMk id="5" creationId="{B77B5061-EF7C-D8DB-21C1-0EBE4F44CB99}"/>
          </ac:picMkLst>
        </pc:picChg>
        <pc:picChg chg="add del mod">
          <ac:chgData name="Stephanie Mejia" userId="11cb2e2c-0628-4a48-a6b9-67c3947df75d" providerId="ADAL" clId="{A11F2A9B-9C52-5549-8BA1-AECBC931FF7B}" dt="2026-06-03T21:09:41.252" v="589" actId="478"/>
          <ac:picMkLst>
            <pc:docMk/>
            <pc:sldMk cId="416618892" sldId="258"/>
            <ac:picMk id="6" creationId="{DBF339C0-78BF-18DF-C0FE-A7B6FB0EBC27}"/>
          </ac:picMkLst>
        </pc:picChg>
        <pc:picChg chg="del mod">
          <ac:chgData name="Stephanie Mejia" userId="11cb2e2c-0628-4a48-a6b9-67c3947df75d" providerId="ADAL" clId="{A11F2A9B-9C52-5549-8BA1-AECBC931FF7B}" dt="2026-06-03T20:11:25.716" v="81" actId="478"/>
          <ac:picMkLst>
            <pc:docMk/>
            <pc:sldMk cId="416618892" sldId="258"/>
            <ac:picMk id="16" creationId="{011CABB0-2CC2-FC4B-81A9-9AAFD3FEB16F}"/>
          </ac:picMkLst>
        </pc:picChg>
      </pc:sldChg>
      <pc:sldChg chg="addSp delSp modSp mod">
        <pc:chgData name="Stephanie Mejia" userId="11cb2e2c-0628-4a48-a6b9-67c3947df75d" providerId="ADAL" clId="{A11F2A9B-9C52-5549-8BA1-AECBC931FF7B}" dt="2026-06-03T21:50:20.372" v="736" actId="1076"/>
        <pc:sldMkLst>
          <pc:docMk/>
          <pc:sldMk cId="3120814844" sldId="259"/>
        </pc:sldMkLst>
        <pc:spChg chg="mod">
          <ac:chgData name="Stephanie Mejia" userId="11cb2e2c-0628-4a48-a6b9-67c3947df75d" providerId="ADAL" clId="{A11F2A9B-9C52-5549-8BA1-AECBC931FF7B}" dt="2026-06-03T19:27:49.762" v="31" actId="12789"/>
          <ac:spMkLst>
            <pc:docMk/>
            <pc:sldMk cId="3120814844" sldId="259"/>
            <ac:spMk id="2" creationId="{01E9143D-2E9E-CA10-D93F-FF934774AD76}"/>
          </ac:spMkLst>
        </pc:spChg>
        <pc:picChg chg="add del mod">
          <ac:chgData name="Stephanie Mejia" userId="11cb2e2c-0628-4a48-a6b9-67c3947df75d" providerId="ADAL" clId="{A11F2A9B-9C52-5549-8BA1-AECBC931FF7B}" dt="2026-06-03T20:47:42.270" v="396" actId="478"/>
          <ac:picMkLst>
            <pc:docMk/>
            <pc:sldMk cId="3120814844" sldId="259"/>
            <ac:picMk id="4" creationId="{491B1219-AC55-4B9B-B71D-FBE7F6AB02C7}"/>
          </ac:picMkLst>
        </pc:picChg>
        <pc:picChg chg="add mod">
          <ac:chgData name="Stephanie Mejia" userId="11cb2e2c-0628-4a48-a6b9-67c3947df75d" providerId="ADAL" clId="{A11F2A9B-9C52-5549-8BA1-AECBC931FF7B}" dt="2026-06-03T21:45:06.573" v="628" actId="571"/>
          <ac:picMkLst>
            <pc:docMk/>
            <pc:sldMk cId="3120814844" sldId="259"/>
            <ac:picMk id="4" creationId="{6D3996CD-BF72-F6EA-D574-B1374B994498}"/>
          </ac:picMkLst>
        </pc:picChg>
        <pc:picChg chg="add del mod">
          <ac:chgData name="Stephanie Mejia" userId="11cb2e2c-0628-4a48-a6b9-67c3947df75d" providerId="ADAL" clId="{A11F2A9B-9C52-5549-8BA1-AECBC931FF7B}" dt="2026-06-03T21:43:13.007" v="609" actId="478"/>
          <ac:picMkLst>
            <pc:docMk/>
            <pc:sldMk cId="3120814844" sldId="259"/>
            <ac:picMk id="4" creationId="{7337B3E1-CE44-76DC-B598-B55E93FE4579}"/>
          </ac:picMkLst>
        </pc:picChg>
        <pc:picChg chg="del">
          <ac:chgData name="Stephanie Mejia" userId="11cb2e2c-0628-4a48-a6b9-67c3947df75d" providerId="ADAL" clId="{A11F2A9B-9C52-5549-8BA1-AECBC931FF7B}" dt="2026-06-03T20:09:21.960" v="34" actId="478"/>
          <ac:picMkLst>
            <pc:docMk/>
            <pc:sldMk cId="3120814844" sldId="259"/>
            <ac:picMk id="4" creationId="{9772077F-9984-096A-F7C8-6864D64DA0ED}"/>
          </ac:picMkLst>
        </pc:picChg>
        <pc:picChg chg="add del mod">
          <ac:chgData name="Stephanie Mejia" userId="11cb2e2c-0628-4a48-a6b9-67c3947df75d" providerId="ADAL" clId="{A11F2A9B-9C52-5549-8BA1-AECBC931FF7B}" dt="2026-06-03T20:56:33.151" v="478" actId="478"/>
          <ac:picMkLst>
            <pc:docMk/>
            <pc:sldMk cId="3120814844" sldId="259"/>
            <ac:picMk id="4" creationId="{A628F023-5F5F-462E-7716-3D19B269BEA7}"/>
          </ac:picMkLst>
        </pc:picChg>
        <pc:picChg chg="mod">
          <ac:chgData name="Stephanie Mejia" userId="11cb2e2c-0628-4a48-a6b9-67c3947df75d" providerId="ADAL" clId="{A11F2A9B-9C52-5549-8BA1-AECBC931FF7B}" dt="2026-06-03T21:50:20.372" v="736" actId="1076"/>
          <ac:picMkLst>
            <pc:docMk/>
            <pc:sldMk cId="3120814844" sldId="259"/>
            <ac:picMk id="5" creationId="{1950919B-B32F-E003-9A7E-A9E0A18CC0E7}"/>
          </ac:picMkLst>
        </pc:picChg>
        <pc:picChg chg="add del mod">
          <ac:chgData name="Stephanie Mejia" userId="11cb2e2c-0628-4a48-a6b9-67c3947df75d" providerId="ADAL" clId="{A11F2A9B-9C52-5549-8BA1-AECBC931FF7B}" dt="2026-06-03T20:53:49.172" v="444" actId="478"/>
          <ac:picMkLst>
            <pc:docMk/>
            <pc:sldMk cId="3120814844" sldId="259"/>
            <ac:picMk id="6" creationId="{15BB3809-5217-58C3-3F4C-8145179C03FF}"/>
          </ac:picMkLst>
        </pc:picChg>
        <pc:picChg chg="add mod">
          <ac:chgData name="Stephanie Mejia" userId="11cb2e2c-0628-4a48-a6b9-67c3947df75d" providerId="ADAL" clId="{A11F2A9B-9C52-5549-8BA1-AECBC931FF7B}" dt="2026-06-03T21:49:19.893" v="706" actId="14826"/>
          <ac:picMkLst>
            <pc:docMk/>
            <pc:sldMk cId="3120814844" sldId="259"/>
            <ac:picMk id="6" creationId="{7AC86D85-52CD-0C58-FE36-1ED281BC7396}"/>
          </ac:picMkLst>
        </pc:picChg>
        <pc:picChg chg="add mod">
          <ac:chgData name="Stephanie Mejia" userId="11cb2e2c-0628-4a48-a6b9-67c3947df75d" providerId="ADAL" clId="{A11F2A9B-9C52-5549-8BA1-AECBC931FF7B}" dt="2026-06-03T17:56:27.956" v="16"/>
          <ac:picMkLst>
            <pc:docMk/>
            <pc:sldMk cId="3120814844" sldId="259"/>
            <ac:picMk id="6" creationId="{8BBA179F-3608-F77C-D3E2-5D5E9E9A1B7C}"/>
          </ac:picMkLst>
        </pc:picChg>
        <pc:picChg chg="add del mod">
          <ac:chgData name="Stephanie Mejia" userId="11cb2e2c-0628-4a48-a6b9-67c3947df75d" providerId="ADAL" clId="{A11F2A9B-9C52-5549-8BA1-AECBC931FF7B}" dt="2026-06-03T20:30:11.376" v="247" actId="478"/>
          <ac:picMkLst>
            <pc:docMk/>
            <pc:sldMk cId="3120814844" sldId="259"/>
            <ac:picMk id="6" creationId="{978F3F77-8592-121E-AC65-2E72D52BEED2}"/>
          </ac:picMkLst>
        </pc:picChg>
        <pc:picChg chg="add del mod">
          <ac:chgData name="Stephanie Mejia" userId="11cb2e2c-0628-4a48-a6b9-67c3947df75d" providerId="ADAL" clId="{A11F2A9B-9C52-5549-8BA1-AECBC931FF7B}" dt="2026-06-03T20:17:08.369" v="111" actId="478"/>
          <ac:picMkLst>
            <pc:docMk/>
            <pc:sldMk cId="3120814844" sldId="259"/>
            <ac:picMk id="6" creationId="{AC6FF5A8-08AD-A388-65A0-E6507B4FCF49}"/>
          </ac:picMkLst>
        </pc:picChg>
        <pc:picChg chg="add mod">
          <ac:chgData name="Stephanie Mejia" userId="11cb2e2c-0628-4a48-a6b9-67c3947df75d" providerId="ADAL" clId="{A11F2A9B-9C52-5549-8BA1-AECBC931FF7B}" dt="2026-06-03T21:50:18.537" v="734" actId="14100"/>
          <ac:picMkLst>
            <pc:docMk/>
            <pc:sldMk cId="3120814844" sldId="259"/>
            <ac:picMk id="9" creationId="{453DB770-C894-851E-622D-C2538AC52162}"/>
          </ac:picMkLst>
        </pc:picChg>
        <pc:picChg chg="del mod">
          <ac:chgData name="Stephanie Mejia" userId="11cb2e2c-0628-4a48-a6b9-67c3947df75d" providerId="ADAL" clId="{A11F2A9B-9C52-5549-8BA1-AECBC931FF7B}" dt="2026-06-03T20:55:47.453" v="463" actId="478"/>
          <ac:picMkLst>
            <pc:docMk/>
            <pc:sldMk cId="3120814844" sldId="259"/>
            <ac:picMk id="9" creationId="{958F430B-F52B-87C0-F59D-700993C1478D}"/>
          </ac:picMkLst>
        </pc:picChg>
        <pc:picChg chg="add del mod">
          <ac:chgData name="Stephanie Mejia" userId="11cb2e2c-0628-4a48-a6b9-67c3947df75d" providerId="ADAL" clId="{A11F2A9B-9C52-5549-8BA1-AECBC931FF7B}" dt="2026-06-03T21:47:10.635" v="668" actId="478"/>
          <ac:picMkLst>
            <pc:docMk/>
            <pc:sldMk cId="3120814844" sldId="259"/>
            <ac:picMk id="9" creationId="{EF46C59B-2E04-7238-B72A-37C406476458}"/>
          </ac:picMkLst>
        </pc:picChg>
        <pc:picChg chg="add del mod">
          <ac:chgData name="Stephanie Mejia" userId="11cb2e2c-0628-4a48-a6b9-67c3947df75d" providerId="ADAL" clId="{A11F2A9B-9C52-5549-8BA1-AECBC931FF7B}" dt="2026-06-03T20:59:05.503" v="515" actId="478"/>
          <ac:picMkLst>
            <pc:docMk/>
            <pc:sldMk cId="3120814844" sldId="259"/>
            <ac:picMk id="10" creationId="{05334334-544B-992F-2BEF-E4920D9AD73B}"/>
          </ac:picMkLst>
        </pc:picChg>
        <pc:picChg chg="add del mod">
          <ac:chgData name="Stephanie Mejia" userId="11cb2e2c-0628-4a48-a6b9-67c3947df75d" providerId="ADAL" clId="{A11F2A9B-9C52-5549-8BA1-AECBC931FF7B}" dt="2026-06-03T20:34:25.523" v="347" actId="478"/>
          <ac:picMkLst>
            <pc:docMk/>
            <pc:sldMk cId="3120814844" sldId="259"/>
            <ac:picMk id="10" creationId="{105AC30A-455A-9346-0C93-A53BB84E8484}"/>
          </ac:picMkLst>
        </pc:picChg>
        <pc:picChg chg="add del mod">
          <ac:chgData name="Stephanie Mejia" userId="11cb2e2c-0628-4a48-a6b9-67c3947df75d" providerId="ADAL" clId="{A11F2A9B-9C52-5549-8BA1-AECBC931FF7B}" dt="2026-06-03T20:25:00.460" v="186" actId="478"/>
          <ac:picMkLst>
            <pc:docMk/>
            <pc:sldMk cId="3120814844" sldId="259"/>
            <ac:picMk id="10" creationId="{730EE74F-C062-E2F8-6054-39C82A6BAC3A}"/>
          </ac:picMkLst>
        </pc:picChg>
        <pc:picChg chg="add del mod">
          <ac:chgData name="Stephanie Mejia" userId="11cb2e2c-0628-4a48-a6b9-67c3947df75d" providerId="ADAL" clId="{A11F2A9B-9C52-5549-8BA1-AECBC931FF7B}" dt="2026-06-03T21:45:38.263" v="632" actId="478"/>
          <ac:picMkLst>
            <pc:docMk/>
            <pc:sldMk cId="3120814844" sldId="259"/>
            <ac:picMk id="11" creationId="{AF12143F-6A31-EA76-F5A5-446965B2770F}"/>
          </ac:picMkLst>
        </pc:picChg>
        <pc:picChg chg="del">
          <ac:chgData name="Stephanie Mejia" userId="11cb2e2c-0628-4a48-a6b9-67c3947df75d" providerId="ADAL" clId="{A11F2A9B-9C52-5549-8BA1-AECBC931FF7B}" dt="2026-06-03T17:56:20.246" v="14" actId="478"/>
          <ac:picMkLst>
            <pc:docMk/>
            <pc:sldMk cId="3120814844" sldId="259"/>
            <ac:picMk id="12" creationId="{2469D81E-FDA5-0155-23F6-E0065D9DBEC1}"/>
          </ac:picMkLst>
        </pc:picChg>
        <pc:picChg chg="add del mod">
          <ac:chgData name="Stephanie Mejia" userId="11cb2e2c-0628-4a48-a6b9-67c3947df75d" providerId="ADAL" clId="{A11F2A9B-9C52-5549-8BA1-AECBC931FF7B}" dt="2026-06-03T21:49:49.326" v="714" actId="478"/>
          <ac:picMkLst>
            <pc:docMk/>
            <pc:sldMk cId="3120814844" sldId="259"/>
            <ac:picMk id="12" creationId="{6F5CDB36-09F4-FEAE-3C94-8D44A39DF327}"/>
          </ac:picMkLst>
        </pc:picChg>
      </pc:sldChg>
      <pc:sldChg chg="addSp delSp modSp mod">
        <pc:chgData name="Stephanie Mejia" userId="11cb2e2c-0628-4a48-a6b9-67c3947df75d" providerId="ADAL" clId="{A11F2A9B-9C52-5549-8BA1-AECBC931FF7B}" dt="2026-06-03T21:49:35.645" v="707" actId="14826"/>
        <pc:sldMkLst>
          <pc:docMk/>
          <pc:sldMk cId="1028678394" sldId="260"/>
        </pc:sldMkLst>
        <pc:spChg chg="add del mod">
          <ac:chgData name="Stephanie Mejia" userId="11cb2e2c-0628-4a48-a6b9-67c3947df75d" providerId="ADAL" clId="{A11F2A9B-9C52-5549-8BA1-AECBC931FF7B}" dt="2026-06-03T20:29:17.241" v="224" actId="478"/>
          <ac:spMkLst>
            <pc:docMk/>
            <pc:sldMk cId="1028678394" sldId="260"/>
            <ac:spMk id="3" creationId="{7F3DC454-C831-25DF-107C-E45DE09AD852}"/>
          </ac:spMkLst>
        </pc:spChg>
        <pc:spChg chg="mod">
          <ac:chgData name="Stephanie Mejia" userId="11cb2e2c-0628-4a48-a6b9-67c3947df75d" providerId="ADAL" clId="{A11F2A9B-9C52-5549-8BA1-AECBC931FF7B}" dt="2026-06-03T20:29:14.233" v="220" actId="5793"/>
          <ac:spMkLst>
            <pc:docMk/>
            <pc:sldMk cId="1028678394" sldId="260"/>
            <ac:spMk id="9" creationId="{D7FD434F-F0BA-05D9-F6BF-012FB1D6A234}"/>
          </ac:spMkLst>
        </pc:spChg>
        <pc:picChg chg="add del mod">
          <ac:chgData name="Stephanie Mejia" userId="11cb2e2c-0628-4a48-a6b9-67c3947df75d" providerId="ADAL" clId="{A11F2A9B-9C52-5549-8BA1-AECBC931FF7B}" dt="2026-06-03T20:52:37.947" v="412" actId="478"/>
          <ac:picMkLst>
            <pc:docMk/>
            <pc:sldMk cId="1028678394" sldId="260"/>
            <ac:picMk id="3" creationId="{04A957AF-0528-A099-9FC0-40462A6D51B7}"/>
          </ac:picMkLst>
        </pc:picChg>
        <pc:picChg chg="add del mod">
          <ac:chgData name="Stephanie Mejia" userId="11cb2e2c-0628-4a48-a6b9-67c3947df75d" providerId="ADAL" clId="{A11F2A9B-9C52-5549-8BA1-AECBC931FF7B}" dt="2026-06-03T19:26:47.089" v="20" actId="478"/>
          <ac:picMkLst>
            <pc:docMk/>
            <pc:sldMk cId="1028678394" sldId="260"/>
            <ac:picMk id="3" creationId="{4B063D1C-B6DF-581E-C717-5CE8E8EE7A38}"/>
          </ac:picMkLst>
        </pc:picChg>
        <pc:picChg chg="add del mod">
          <ac:chgData name="Stephanie Mejia" userId="11cb2e2c-0628-4a48-a6b9-67c3947df75d" providerId="ADAL" clId="{A11F2A9B-9C52-5549-8BA1-AECBC931FF7B}" dt="2026-06-03T21:46:22.726" v="644" actId="478"/>
          <ac:picMkLst>
            <pc:docMk/>
            <pc:sldMk cId="1028678394" sldId="260"/>
            <ac:picMk id="3" creationId="{E2E0D101-1F81-F07E-DDB9-F14C93A0A805}"/>
          </ac:picMkLst>
        </pc:picChg>
        <pc:picChg chg="add del mod">
          <ac:chgData name="Stephanie Mejia" userId="11cb2e2c-0628-4a48-a6b9-67c3947df75d" providerId="ADAL" clId="{A11F2A9B-9C52-5549-8BA1-AECBC931FF7B}" dt="2026-06-03T20:59:33.893" v="523" actId="478"/>
          <ac:picMkLst>
            <pc:docMk/>
            <pc:sldMk cId="1028678394" sldId="260"/>
            <ac:picMk id="3" creationId="{F6E561C3-5D34-73DD-8C75-6F2FAC123FFC}"/>
          </ac:picMkLst>
        </pc:picChg>
        <pc:picChg chg="add mod">
          <ac:chgData name="Stephanie Mejia" userId="11cb2e2c-0628-4a48-a6b9-67c3947df75d" providerId="ADAL" clId="{A11F2A9B-9C52-5549-8BA1-AECBC931FF7B}" dt="2026-06-03T21:49:35.645" v="707" actId="14826"/>
          <ac:picMkLst>
            <pc:docMk/>
            <pc:sldMk cId="1028678394" sldId="260"/>
            <ac:picMk id="4" creationId="{7320D6E6-9953-EFDA-525D-99C059B19162}"/>
          </ac:picMkLst>
        </pc:picChg>
        <pc:picChg chg="add del mod">
          <ac:chgData name="Stephanie Mejia" userId="11cb2e2c-0628-4a48-a6b9-67c3947df75d" providerId="ADAL" clId="{A11F2A9B-9C52-5549-8BA1-AECBC931FF7B}" dt="2026-06-03T20:29:13.563" v="219" actId="478"/>
          <ac:picMkLst>
            <pc:docMk/>
            <pc:sldMk cId="1028678394" sldId="260"/>
            <ac:picMk id="4" creationId="{DB12DC78-6D4C-9A33-BCF1-4B1E5F7173AD}"/>
          </ac:picMkLst>
        </pc:picChg>
        <pc:picChg chg="add mod">
          <ac:chgData name="Stephanie Mejia" userId="11cb2e2c-0628-4a48-a6b9-67c3947df75d" providerId="ADAL" clId="{A11F2A9B-9C52-5549-8BA1-AECBC931FF7B}" dt="2026-06-03T20:29:24.509" v="228" actId="571"/>
          <ac:picMkLst>
            <pc:docMk/>
            <pc:sldMk cId="1028678394" sldId="260"/>
            <ac:picMk id="5" creationId="{CCA1578F-1FED-E209-36CE-5D6F768940C5}"/>
          </ac:picMkLst>
        </pc:picChg>
        <pc:picChg chg="del mod">
          <ac:chgData name="Stephanie Mejia" userId="11cb2e2c-0628-4a48-a6b9-67c3947df75d" providerId="ADAL" clId="{A11F2A9B-9C52-5549-8BA1-AECBC931FF7B}" dt="2026-06-03T21:46:23.449" v="645" actId="478"/>
          <ac:picMkLst>
            <pc:docMk/>
            <pc:sldMk cId="1028678394" sldId="260"/>
            <ac:picMk id="7" creationId="{124E7E8D-30A5-8BE6-8254-3E698C526A7B}"/>
          </ac:picMkLst>
        </pc:picChg>
      </pc:sldChg>
      <pc:sldChg chg="addSp delSp modSp mod">
        <pc:chgData name="Stephanie Mejia" userId="11cb2e2c-0628-4a48-a6b9-67c3947df75d" providerId="ADAL" clId="{A11F2A9B-9C52-5549-8BA1-AECBC931FF7B}" dt="2026-06-03T21:49:41.195" v="711" actId="167"/>
        <pc:sldMkLst>
          <pc:docMk/>
          <pc:sldMk cId="4021187852" sldId="267"/>
        </pc:sldMkLst>
        <pc:spChg chg="add del mod">
          <ac:chgData name="Stephanie Mejia" userId="11cb2e2c-0628-4a48-a6b9-67c3947df75d" providerId="ADAL" clId="{A11F2A9B-9C52-5549-8BA1-AECBC931FF7B}" dt="2026-06-03T20:29:21.088" v="226" actId="478"/>
          <ac:spMkLst>
            <pc:docMk/>
            <pc:sldMk cId="4021187852" sldId="267"/>
            <ac:spMk id="4" creationId="{CB6FE60D-7AE1-7FB7-CBE1-FAE767AA4FBE}"/>
          </ac:spMkLst>
        </pc:spChg>
        <pc:picChg chg="add mod">
          <ac:chgData name="Stephanie Mejia" userId="11cb2e2c-0628-4a48-a6b9-67c3947df75d" providerId="ADAL" clId="{A11F2A9B-9C52-5549-8BA1-AECBC931FF7B}" dt="2026-06-03T20:56:51.892" v="481"/>
          <ac:picMkLst>
            <pc:docMk/>
            <pc:sldMk cId="4021187852" sldId="267"/>
            <ac:picMk id="3" creationId="{0127E420-69B5-2496-0CA5-168EBA7502E7}"/>
          </ac:picMkLst>
        </pc:picChg>
        <pc:picChg chg="add mod">
          <ac:chgData name="Stephanie Mejia" userId="11cb2e2c-0628-4a48-a6b9-67c3947df75d" providerId="ADAL" clId="{A11F2A9B-9C52-5549-8BA1-AECBC931FF7B}" dt="2026-06-03T21:49:41.195" v="711" actId="167"/>
          <ac:picMkLst>
            <pc:docMk/>
            <pc:sldMk cId="4021187852" sldId="267"/>
            <ac:picMk id="3" creationId="{20767469-D510-75BC-99C6-52E0458676BA}"/>
          </ac:picMkLst>
        </pc:picChg>
        <pc:picChg chg="add del mod">
          <ac:chgData name="Stephanie Mejia" userId="11cb2e2c-0628-4a48-a6b9-67c3947df75d" providerId="ADAL" clId="{A11F2A9B-9C52-5549-8BA1-AECBC931FF7B}" dt="2026-06-03T20:52:55.818" v="417" actId="478"/>
          <ac:picMkLst>
            <pc:docMk/>
            <pc:sldMk cId="4021187852" sldId="267"/>
            <ac:picMk id="3" creationId="{5AB1E88F-8304-19E2-846A-8315118E5E4F}"/>
          </ac:picMkLst>
        </pc:picChg>
        <pc:picChg chg="add mod">
          <ac:chgData name="Stephanie Mejia" userId="11cb2e2c-0628-4a48-a6b9-67c3947df75d" providerId="ADAL" clId="{A11F2A9B-9C52-5549-8BA1-AECBC931FF7B}" dt="2026-06-03T21:02:07.021" v="541"/>
          <ac:picMkLst>
            <pc:docMk/>
            <pc:sldMk cId="4021187852" sldId="267"/>
            <ac:picMk id="3" creationId="{747E9B11-9517-07D8-9810-EE0C9E802207}"/>
          </ac:picMkLst>
        </pc:picChg>
        <pc:picChg chg="add del mod">
          <ac:chgData name="Stephanie Mejia" userId="11cb2e2c-0628-4a48-a6b9-67c3947df75d" providerId="ADAL" clId="{A11F2A9B-9C52-5549-8BA1-AECBC931FF7B}" dt="2026-06-03T21:46:19.552" v="641" actId="478"/>
          <ac:picMkLst>
            <pc:docMk/>
            <pc:sldMk cId="4021187852" sldId="267"/>
            <ac:picMk id="3" creationId="{84DE4057-5587-7DBA-E9BD-64E1AFE6B17B}"/>
          </ac:picMkLst>
        </pc:picChg>
        <pc:picChg chg="add del mod">
          <ac:chgData name="Stephanie Mejia" userId="11cb2e2c-0628-4a48-a6b9-67c3947df75d" providerId="ADAL" clId="{A11F2A9B-9C52-5549-8BA1-AECBC931FF7B}" dt="2026-06-03T20:29:45.672" v="232" actId="478"/>
          <ac:picMkLst>
            <pc:docMk/>
            <pc:sldMk cId="4021187852" sldId="267"/>
            <ac:picMk id="3" creationId="{850C211C-CF83-121D-CB5B-C5F22D79A220}"/>
          </ac:picMkLst>
        </pc:picChg>
        <pc:picChg chg="add mod">
          <ac:chgData name="Stephanie Mejia" userId="11cb2e2c-0628-4a48-a6b9-67c3947df75d" providerId="ADAL" clId="{A11F2A9B-9C52-5549-8BA1-AECBC931FF7B}" dt="2026-06-03T20:16:42.075" v="96"/>
          <ac:picMkLst>
            <pc:docMk/>
            <pc:sldMk cId="4021187852" sldId="267"/>
            <ac:picMk id="3" creationId="{851254A6-B7AE-E016-D77C-95C0E784E94F}"/>
          </ac:picMkLst>
        </pc:picChg>
        <pc:picChg chg="add mod">
          <ac:chgData name="Stephanie Mejia" userId="11cb2e2c-0628-4a48-a6b9-67c3947df75d" providerId="ADAL" clId="{A11F2A9B-9C52-5549-8BA1-AECBC931FF7B}" dt="2026-06-03T20:59:50.809" v="525"/>
          <ac:picMkLst>
            <pc:docMk/>
            <pc:sldMk cId="4021187852" sldId="267"/>
            <ac:picMk id="3" creationId="{89448E8E-264F-E2D0-BD95-12043468482F}"/>
          </ac:picMkLst>
        </pc:picChg>
        <pc:picChg chg="add del mod">
          <ac:chgData name="Stephanie Mejia" userId="11cb2e2c-0628-4a48-a6b9-67c3947df75d" providerId="ADAL" clId="{A11F2A9B-9C52-5549-8BA1-AECBC931FF7B}" dt="2026-06-03T19:27:15.997" v="25" actId="478"/>
          <ac:picMkLst>
            <pc:docMk/>
            <pc:sldMk cId="4021187852" sldId="267"/>
            <ac:picMk id="3" creationId="{9243A013-17D5-529E-F59C-22FC48F951FD}"/>
          </ac:picMkLst>
        </pc:picChg>
        <pc:picChg chg="add mod">
          <ac:chgData name="Stephanie Mejia" userId="11cb2e2c-0628-4a48-a6b9-67c3947df75d" providerId="ADAL" clId="{A11F2A9B-9C52-5549-8BA1-AECBC931FF7B}" dt="2026-06-03T21:46:18.009" v="640"/>
          <ac:picMkLst>
            <pc:docMk/>
            <pc:sldMk cId="4021187852" sldId="267"/>
            <ac:picMk id="4" creationId="{52B9A20D-F6F9-CC4A-67F4-E3AB5FA75C4C}"/>
          </ac:picMkLst>
        </pc:picChg>
        <pc:picChg chg="add del mod">
          <ac:chgData name="Stephanie Mejia" userId="11cb2e2c-0628-4a48-a6b9-67c3947df75d" providerId="ADAL" clId="{A11F2A9B-9C52-5549-8BA1-AECBC931FF7B}" dt="2026-06-03T20:56:53.724" v="483" actId="478"/>
          <ac:picMkLst>
            <pc:docMk/>
            <pc:sldMk cId="4021187852" sldId="267"/>
            <ac:picMk id="4" creationId="{5CE3ABB5-971E-E215-3903-80A22FF20A6B}"/>
          </ac:picMkLst>
        </pc:picChg>
        <pc:picChg chg="add del mod">
          <ac:chgData name="Stephanie Mejia" userId="11cb2e2c-0628-4a48-a6b9-67c3947df75d" providerId="ADAL" clId="{A11F2A9B-9C52-5549-8BA1-AECBC931FF7B}" dt="2026-06-03T21:02:08.975" v="543" actId="478"/>
          <ac:picMkLst>
            <pc:docMk/>
            <pc:sldMk cId="4021187852" sldId="267"/>
            <ac:picMk id="4" creationId="{73A18226-A51A-7BA5-19C4-EE88372878C2}"/>
          </ac:picMkLst>
        </pc:picChg>
        <pc:picChg chg="add del mod">
          <ac:chgData name="Stephanie Mejia" userId="11cb2e2c-0628-4a48-a6b9-67c3947df75d" providerId="ADAL" clId="{A11F2A9B-9C52-5549-8BA1-AECBC931FF7B}" dt="2026-06-03T20:16:43.758" v="98" actId="478"/>
          <ac:picMkLst>
            <pc:docMk/>
            <pc:sldMk cId="4021187852" sldId="267"/>
            <ac:picMk id="4" creationId="{F8E153D2-C0F8-D372-1A1C-8B8745228818}"/>
          </ac:picMkLst>
        </pc:picChg>
        <pc:picChg chg="add mod">
          <ac:chgData name="Stephanie Mejia" userId="11cb2e2c-0628-4a48-a6b9-67c3947df75d" providerId="ADAL" clId="{A11F2A9B-9C52-5549-8BA1-AECBC931FF7B}" dt="2026-06-03T20:29:44.075" v="230"/>
          <ac:picMkLst>
            <pc:docMk/>
            <pc:sldMk cId="4021187852" sldId="267"/>
            <ac:picMk id="5" creationId="{0CCF7EC3-6773-E301-220C-0FB21727A3D5}"/>
          </ac:picMkLst>
        </pc:picChg>
        <pc:picChg chg="add del mod">
          <ac:chgData name="Stephanie Mejia" userId="11cb2e2c-0628-4a48-a6b9-67c3947df75d" providerId="ADAL" clId="{A11F2A9B-9C52-5549-8BA1-AECBC931FF7B}" dt="2026-06-03T20:59:52.259" v="526" actId="478"/>
          <ac:picMkLst>
            <pc:docMk/>
            <pc:sldMk cId="4021187852" sldId="267"/>
            <ac:picMk id="5" creationId="{423D1D29-1FBC-96B6-6FF1-6997F82D7734}"/>
          </ac:picMkLst>
        </pc:picChg>
        <pc:picChg chg="add del mod">
          <ac:chgData name="Stephanie Mejia" userId="11cb2e2c-0628-4a48-a6b9-67c3947df75d" providerId="ADAL" clId="{A11F2A9B-9C52-5549-8BA1-AECBC931FF7B}" dt="2026-06-03T21:49:38.592" v="709" actId="478"/>
          <ac:picMkLst>
            <pc:docMk/>
            <pc:sldMk cId="4021187852" sldId="267"/>
            <ac:picMk id="5" creationId="{C5700F8C-A802-E71F-6EC0-B321C6659382}"/>
          </ac:picMkLst>
        </pc:picChg>
        <pc:picChg chg="add del mod">
          <ac:chgData name="Stephanie Mejia" userId="11cb2e2c-0628-4a48-a6b9-67c3947df75d" providerId="ADAL" clId="{A11F2A9B-9C52-5549-8BA1-AECBC931FF7B}" dt="2026-06-03T20:24:35.272" v="170" actId="478"/>
          <ac:picMkLst>
            <pc:docMk/>
            <pc:sldMk cId="4021187852" sldId="267"/>
            <ac:picMk id="5" creationId="{D6B9E2E6-8538-37F6-0E29-70C666BD79A0}"/>
          </ac:picMkLst>
        </pc:picChg>
        <pc:picChg chg="add del mod">
          <ac:chgData name="Stephanie Mejia" userId="11cb2e2c-0628-4a48-a6b9-67c3947df75d" providerId="ADAL" clId="{A11F2A9B-9C52-5549-8BA1-AECBC931FF7B}" dt="2026-06-03T21:43:06.284" v="604" actId="478"/>
          <ac:picMkLst>
            <pc:docMk/>
            <pc:sldMk cId="4021187852" sldId="267"/>
            <ac:picMk id="5" creationId="{EC3F287F-4C48-F354-18E9-A0D45564D884}"/>
          </ac:picMkLst>
        </pc:picChg>
        <pc:picChg chg="add del mod">
          <ac:chgData name="Stephanie Mejia" userId="11cb2e2c-0628-4a48-a6b9-67c3947df75d" providerId="ADAL" clId="{A11F2A9B-9C52-5549-8BA1-AECBC931FF7B}" dt="2026-06-03T20:29:19.762" v="225" actId="478"/>
          <ac:picMkLst>
            <pc:docMk/>
            <pc:sldMk cId="4021187852" sldId="267"/>
            <ac:picMk id="6" creationId="{92D29880-83C5-05F9-B953-224B16B0FCD0}"/>
          </ac:picMkLst>
        </pc:picChg>
        <pc:picChg chg="add del mod">
          <ac:chgData name="Stephanie Mejia" userId="11cb2e2c-0628-4a48-a6b9-67c3947df75d" providerId="ADAL" clId="{A11F2A9B-9C52-5549-8BA1-AECBC931FF7B}" dt="2026-06-03T20:33:47.350" v="329" actId="478"/>
          <ac:picMkLst>
            <pc:docMk/>
            <pc:sldMk cId="4021187852" sldId="267"/>
            <ac:picMk id="7" creationId="{07978226-15B6-07E6-3E49-6E5D553C050F}"/>
          </ac:picMkLst>
        </pc:picChg>
        <pc:picChg chg="del mod">
          <ac:chgData name="Stephanie Mejia" userId="11cb2e2c-0628-4a48-a6b9-67c3947df75d" providerId="ADAL" clId="{A11F2A9B-9C52-5549-8BA1-AECBC931FF7B}" dt="2026-06-03T17:56:13.161" v="9" actId="478"/>
          <ac:picMkLst>
            <pc:docMk/>
            <pc:sldMk cId="4021187852" sldId="267"/>
            <ac:picMk id="7" creationId="{124E7E8D-30A5-8BE6-8254-3E698C526A7B}"/>
          </ac:picMkLst>
        </pc:picChg>
      </pc:sldChg>
      <pc:sldChg chg="addSp delSp modSp mod">
        <pc:chgData name="Stephanie Mejia" userId="11cb2e2c-0628-4a48-a6b9-67c3947df75d" providerId="ADAL" clId="{A11F2A9B-9C52-5549-8BA1-AECBC931FF7B}" dt="2026-06-03T21:49:42.965" v="713"/>
        <pc:sldMkLst>
          <pc:docMk/>
          <pc:sldMk cId="902148984" sldId="268"/>
        </pc:sldMkLst>
        <pc:spChg chg="add del mod">
          <ac:chgData name="Stephanie Mejia" userId="11cb2e2c-0628-4a48-a6b9-67c3947df75d" providerId="ADAL" clId="{A11F2A9B-9C52-5549-8BA1-AECBC931FF7B}" dt="2026-06-03T20:29:50.136" v="237" actId="478"/>
          <ac:spMkLst>
            <pc:docMk/>
            <pc:sldMk cId="902148984" sldId="268"/>
            <ac:spMk id="4" creationId="{C8C4358F-4D77-3D06-903E-B3ED13ADD00B}"/>
          </ac:spMkLst>
        </pc:spChg>
        <pc:picChg chg="add del mod">
          <ac:chgData name="Stephanie Mejia" userId="11cb2e2c-0628-4a48-a6b9-67c3947df75d" providerId="ADAL" clId="{A11F2A9B-9C52-5549-8BA1-AECBC931FF7B}" dt="2026-06-03T21:43:10.927" v="607" actId="478"/>
          <ac:picMkLst>
            <pc:docMk/>
            <pc:sldMk cId="902148984" sldId="268"/>
            <ac:picMk id="2" creationId="{1F459D78-B893-2942-B03D-524EA976F160}"/>
          </ac:picMkLst>
        </pc:picChg>
        <pc:picChg chg="add del mod">
          <ac:chgData name="Stephanie Mejia" userId="11cb2e2c-0628-4a48-a6b9-67c3947df75d" providerId="ADAL" clId="{A11F2A9B-9C52-5549-8BA1-AECBC931FF7B}" dt="2026-06-03T20:24:38.134" v="172" actId="478"/>
          <ac:picMkLst>
            <pc:docMk/>
            <pc:sldMk cId="902148984" sldId="268"/>
            <ac:picMk id="2" creationId="{1F87FE29-6A26-E101-3935-9CDE78FB7CF0}"/>
          </ac:picMkLst>
        </pc:picChg>
        <pc:picChg chg="add del mod">
          <ac:chgData name="Stephanie Mejia" userId="11cb2e2c-0628-4a48-a6b9-67c3947df75d" providerId="ADAL" clId="{A11F2A9B-9C52-5549-8BA1-AECBC931FF7B}" dt="2026-06-03T20:53:00.155" v="421" actId="478"/>
          <ac:picMkLst>
            <pc:docMk/>
            <pc:sldMk cId="902148984" sldId="268"/>
            <ac:picMk id="2" creationId="{1FB5AD9B-B91E-EFFE-56A6-B7E2E73408F9}"/>
          </ac:picMkLst>
        </pc:picChg>
        <pc:picChg chg="add del mod">
          <ac:chgData name="Stephanie Mejia" userId="11cb2e2c-0628-4a48-a6b9-67c3947df75d" providerId="ADAL" clId="{A11F2A9B-9C52-5549-8BA1-AECBC931FF7B}" dt="2026-06-03T21:49:42.560" v="712" actId="478"/>
          <ac:picMkLst>
            <pc:docMk/>
            <pc:sldMk cId="902148984" sldId="268"/>
            <ac:picMk id="2" creationId="{4E87FD3F-D7F8-46C3-C66C-BB7D1E4DCB74}"/>
          </ac:picMkLst>
        </pc:picChg>
        <pc:picChg chg="add del mod">
          <ac:chgData name="Stephanie Mejia" userId="11cb2e2c-0628-4a48-a6b9-67c3947df75d" providerId="ADAL" clId="{A11F2A9B-9C52-5549-8BA1-AECBC931FF7B}" dt="2026-06-03T20:33:57.015" v="336" actId="478"/>
          <ac:picMkLst>
            <pc:docMk/>
            <pc:sldMk cId="902148984" sldId="268"/>
            <ac:picMk id="2" creationId="{6C03AD12-5644-ACCA-6ED2-2DB07DF6EE8E}"/>
          </ac:picMkLst>
        </pc:picChg>
        <pc:picChg chg="add del mod">
          <ac:chgData name="Stephanie Mejia" userId="11cb2e2c-0628-4a48-a6b9-67c3947df75d" providerId="ADAL" clId="{A11F2A9B-9C52-5549-8BA1-AECBC931FF7B}" dt="2026-06-03T20:59:56.385" v="530" actId="478"/>
          <ac:picMkLst>
            <pc:docMk/>
            <pc:sldMk cId="902148984" sldId="268"/>
            <ac:picMk id="2" creationId="{E381D0E0-3411-D5AD-B147-01B42D936162}"/>
          </ac:picMkLst>
        </pc:picChg>
        <pc:picChg chg="add del mod">
          <ac:chgData name="Stephanie Mejia" userId="11cb2e2c-0628-4a48-a6b9-67c3947df75d" providerId="ADAL" clId="{A11F2A9B-9C52-5549-8BA1-AECBC931FF7B}" dt="2026-06-03T20:10:16.057" v="77" actId="478"/>
          <ac:picMkLst>
            <pc:docMk/>
            <pc:sldMk cId="902148984" sldId="268"/>
            <ac:picMk id="2" creationId="{EBEFD132-F4AC-B639-5A80-89146C56DE45}"/>
          </ac:picMkLst>
        </pc:picChg>
        <pc:picChg chg="add del mod">
          <ac:chgData name="Stephanie Mejia" userId="11cb2e2c-0628-4a48-a6b9-67c3947df75d" providerId="ADAL" clId="{A11F2A9B-9C52-5549-8BA1-AECBC931FF7B}" dt="2026-06-03T20:57:02.048" v="487" actId="478"/>
          <ac:picMkLst>
            <pc:docMk/>
            <pc:sldMk cId="902148984" sldId="268"/>
            <ac:picMk id="3" creationId="{06B403E4-BFB7-75C2-5D04-6427CCBB43E7}"/>
          </ac:picMkLst>
        </pc:picChg>
        <pc:picChg chg="add del mod">
          <ac:chgData name="Stephanie Mejia" userId="11cb2e2c-0628-4a48-a6b9-67c3947df75d" providerId="ADAL" clId="{A11F2A9B-9C52-5549-8BA1-AECBC931FF7B}" dt="2026-06-03T21:02:13.268" v="547" actId="478"/>
          <ac:picMkLst>
            <pc:docMk/>
            <pc:sldMk cId="902148984" sldId="268"/>
            <ac:picMk id="3" creationId="{07BE17BD-BFBF-D934-0D2B-D893A6BBED2C}"/>
          </ac:picMkLst>
        </pc:picChg>
        <pc:picChg chg="add del mod">
          <ac:chgData name="Stephanie Mejia" userId="11cb2e2c-0628-4a48-a6b9-67c3947df75d" providerId="ADAL" clId="{A11F2A9B-9C52-5549-8BA1-AECBC931FF7B}" dt="2026-06-03T20:33:55.003" v="333" actId="478"/>
          <ac:picMkLst>
            <pc:docMk/>
            <pc:sldMk cId="902148984" sldId="268"/>
            <ac:picMk id="3" creationId="{0B6D1BCA-75F0-ACA3-35FE-BB7BD358E1EC}"/>
          </ac:picMkLst>
        </pc:picChg>
        <pc:picChg chg="add del mod">
          <ac:chgData name="Stephanie Mejia" userId="11cb2e2c-0628-4a48-a6b9-67c3947df75d" providerId="ADAL" clId="{A11F2A9B-9C52-5549-8BA1-AECBC931FF7B}" dt="2026-06-03T20:29:48.313" v="235" actId="478"/>
          <ac:picMkLst>
            <pc:docMk/>
            <pc:sldMk cId="902148984" sldId="268"/>
            <ac:picMk id="3" creationId="{2C03CFA0-556E-A2CB-ED9B-A5044217C7D1}"/>
          </ac:picMkLst>
        </pc:picChg>
        <pc:picChg chg="add del mod">
          <ac:chgData name="Stephanie Mejia" userId="11cb2e2c-0628-4a48-a6b9-67c3947df75d" providerId="ADAL" clId="{A11F2A9B-9C52-5549-8BA1-AECBC931FF7B}" dt="2026-06-03T21:46:43.952" v="659" actId="478"/>
          <ac:picMkLst>
            <pc:docMk/>
            <pc:sldMk cId="902148984" sldId="268"/>
            <ac:picMk id="3" creationId="{71D7C8F2-547C-9D40-F9D7-700291A33203}"/>
          </ac:picMkLst>
        </pc:picChg>
        <pc:picChg chg="add mod">
          <ac:chgData name="Stephanie Mejia" userId="11cb2e2c-0628-4a48-a6b9-67c3947df75d" providerId="ADAL" clId="{A11F2A9B-9C52-5549-8BA1-AECBC931FF7B}" dt="2026-06-03T21:49:42.965" v="713"/>
          <ac:picMkLst>
            <pc:docMk/>
            <pc:sldMk cId="902148984" sldId="268"/>
            <ac:picMk id="3" creationId="{E01DBE03-7C82-17F2-F90A-D6A39345DAC9}"/>
          </ac:picMkLst>
        </pc:picChg>
        <pc:picChg chg="add del mod">
          <ac:chgData name="Stephanie Mejia" userId="11cb2e2c-0628-4a48-a6b9-67c3947df75d" providerId="ADAL" clId="{A11F2A9B-9C52-5549-8BA1-AECBC931FF7B}" dt="2026-06-03T20:16:46.158" v="101" actId="478"/>
          <ac:picMkLst>
            <pc:docMk/>
            <pc:sldMk cId="902148984" sldId="268"/>
            <ac:picMk id="3" creationId="{EF473C5A-BC3A-BC05-7248-67160E4EB79D}"/>
          </ac:picMkLst>
        </pc:picChg>
        <pc:picChg chg="add del mod">
          <ac:chgData name="Stephanie Mejia" userId="11cb2e2c-0628-4a48-a6b9-67c3947df75d" providerId="ADAL" clId="{A11F2A9B-9C52-5549-8BA1-AECBC931FF7B}" dt="2026-06-03T20:47:10.692" v="380" actId="478"/>
          <ac:picMkLst>
            <pc:docMk/>
            <pc:sldMk cId="902148984" sldId="268"/>
            <ac:picMk id="4" creationId="{8EFBD7CB-2825-88F7-9AE3-718F435D825D}"/>
          </ac:picMkLst>
        </pc:picChg>
        <pc:picChg chg="add del mod">
          <ac:chgData name="Stephanie Mejia" userId="11cb2e2c-0628-4a48-a6b9-67c3947df75d" providerId="ADAL" clId="{A11F2A9B-9C52-5549-8BA1-AECBC931FF7B}" dt="2026-06-03T20:29:49.412" v="236" actId="478"/>
          <ac:picMkLst>
            <pc:docMk/>
            <pc:sldMk cId="902148984" sldId="268"/>
            <ac:picMk id="5" creationId="{202760B9-96FD-10AC-2B82-10AEBE468218}"/>
          </ac:picMkLst>
        </pc:picChg>
        <pc:picChg chg="del mod">
          <ac:chgData name="Stephanie Mejia" userId="11cb2e2c-0628-4a48-a6b9-67c3947df75d" providerId="ADAL" clId="{A11F2A9B-9C52-5549-8BA1-AECBC931FF7B}" dt="2026-06-03T17:56:15.696" v="12" actId="478"/>
          <ac:picMkLst>
            <pc:docMk/>
            <pc:sldMk cId="902148984" sldId="268"/>
            <ac:picMk id="7" creationId="{124E7E8D-30A5-8BE6-8254-3E698C526A7B}"/>
          </ac:picMkLst>
        </pc:picChg>
      </pc:sldChg>
    </pc:docChg>
  </pc:docChgLst>
  <pc:docChgLst>
    <pc:chgData name="Stephanie Mejia" userId="S::smejia@hasc.com::11cb2e2c-0628-4a48-a6b9-67c3947df75d" providerId="AD" clId="Web-{B448A9FC-54E1-BBB4-164C-2A6EFFC2D148}"/>
    <pc:docChg chg="modSld">
      <pc:chgData name="Stephanie Mejia" userId="S::smejia@hasc.com::11cb2e2c-0628-4a48-a6b9-67c3947df75d" providerId="AD" clId="Web-{B448A9FC-54E1-BBB4-164C-2A6EFFC2D148}" dt="2026-06-03T17:58:02.984" v="13"/>
      <pc:docMkLst>
        <pc:docMk/>
      </pc:docMkLst>
      <pc:sldChg chg="addSp delSp">
        <pc:chgData name="Stephanie Mejia" userId="S::smejia@hasc.com::11cb2e2c-0628-4a48-a6b9-67c3947df75d" providerId="AD" clId="Web-{B448A9FC-54E1-BBB4-164C-2A6EFFC2D148}" dt="2026-06-03T17:58:02.984" v="13"/>
        <pc:sldMkLst>
          <pc:docMk/>
          <pc:sldMk cId="1013515397" sldId="257"/>
        </pc:sldMkLst>
        <pc:picChg chg="add">
          <ac:chgData name="Stephanie Mejia" userId="S::smejia@hasc.com::11cb2e2c-0628-4a48-a6b9-67c3947df75d" providerId="AD" clId="Web-{B448A9FC-54E1-BBB4-164C-2A6EFFC2D148}" dt="2026-06-03T17:57:57.655" v="11"/>
          <ac:picMkLst>
            <pc:docMk/>
            <pc:sldMk cId="1013515397" sldId="257"/>
            <ac:picMk id="6" creationId="{DDFCF697-D182-CBF0-9CCD-CFBD0C9B2E48}"/>
          </ac:picMkLst>
        </pc:picChg>
        <pc:picChg chg="del">
          <ac:chgData name="Stephanie Mejia" userId="S::smejia@hasc.com::11cb2e2c-0628-4a48-a6b9-67c3947df75d" providerId="AD" clId="Web-{B448A9FC-54E1-BBB4-164C-2A6EFFC2D148}" dt="2026-06-03T17:57:50.045" v="10"/>
          <ac:picMkLst>
            <pc:docMk/>
            <pc:sldMk cId="1013515397" sldId="257"/>
            <ac:picMk id="10" creationId="{387B1EFD-8164-5380-32C4-B2D27A6D2761}"/>
          </ac:picMkLst>
        </pc:picChg>
        <pc:picChg chg="add del">
          <ac:chgData name="Stephanie Mejia" userId="S::smejia@hasc.com::11cb2e2c-0628-4a48-a6b9-67c3947df75d" providerId="AD" clId="Web-{B448A9FC-54E1-BBB4-164C-2A6EFFC2D148}" dt="2026-06-03T17:58:02.984" v="13"/>
          <ac:picMkLst>
            <pc:docMk/>
            <pc:sldMk cId="1013515397" sldId="257"/>
            <ac:picMk id="12" creationId="{A30EBDD5-C630-9DD8-C526-18E28FB80324}"/>
          </ac:picMkLst>
        </pc:picChg>
      </pc:sldChg>
      <pc:sldChg chg="addSp delSp modSp">
        <pc:chgData name="Stephanie Mejia" userId="S::smejia@hasc.com::11cb2e2c-0628-4a48-a6b9-67c3947df75d" providerId="AD" clId="Web-{B448A9FC-54E1-BBB4-164C-2A6EFFC2D148}" dt="2026-06-03T17:57:47.654" v="9" actId="1076"/>
        <pc:sldMkLst>
          <pc:docMk/>
          <pc:sldMk cId="3120814844" sldId="259"/>
        </pc:sldMkLst>
        <pc:picChg chg="add mod">
          <ac:chgData name="Stephanie Mejia" userId="S::smejia@hasc.com::11cb2e2c-0628-4a48-a6b9-67c3947df75d" providerId="AD" clId="Web-{B448A9FC-54E1-BBB4-164C-2A6EFFC2D148}" dt="2026-06-03T17:57:47.654" v="9" actId="1076"/>
          <ac:picMkLst>
            <pc:docMk/>
            <pc:sldMk cId="3120814844" sldId="259"/>
            <ac:picMk id="4" creationId="{9772077F-9984-096A-F7C8-6864D64DA0ED}"/>
          </ac:picMkLst>
        </pc:picChg>
        <pc:picChg chg="del">
          <ac:chgData name="Stephanie Mejia" userId="S::smejia@hasc.com::11cb2e2c-0628-4a48-a6b9-67c3947df75d" providerId="AD" clId="Web-{B448A9FC-54E1-BBB4-164C-2A6EFFC2D148}" dt="2026-06-03T17:57:14.058" v="0"/>
          <ac:picMkLst>
            <pc:docMk/>
            <pc:sldMk cId="3120814844" sldId="259"/>
            <ac:picMk id="6" creationId="{8BBA179F-3608-F77C-D3E2-5D5E9E9A1B7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D4B2B-454C-F344-B689-EE53840E09EC}" type="datetimeFigureOut">
              <a:rPr lang="en-US" smtClean="0"/>
              <a:t>6/13/2026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98DE2-3B59-974E-AA71-107230FB5548}" type="slidenum">
              <a:rPr lang="en-US" smtClean="0"/>
              <a:t>‹#›</a:t>
            </a:fld>
            <a:endParaRPr lang="en-US"/>
          </a:p>
        </p:txBody>
      </p:sp>
    </p:spTree>
    <p:extLst>
      <p:ext uri="{BB962C8B-B14F-4D97-AF65-F5344CB8AC3E}">
        <p14:creationId xmlns:p14="http://schemas.microsoft.com/office/powerpoint/2010/main" val="349709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98DE2-3B59-974E-AA71-107230FB5548}" type="slidenum">
              <a:rPr lang="en-US" smtClean="0"/>
              <a:t>2</a:t>
            </a:fld>
            <a:endParaRPr lang="en-US"/>
          </a:p>
        </p:txBody>
      </p:sp>
    </p:spTree>
    <p:extLst>
      <p:ext uri="{BB962C8B-B14F-4D97-AF65-F5344CB8AC3E}">
        <p14:creationId xmlns:p14="http://schemas.microsoft.com/office/powerpoint/2010/main" val="385380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90F99-AD04-C9A6-78E5-73650B6B6F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456" y="-46381"/>
            <a:ext cx="12356912" cy="6950763"/>
          </a:xfrm>
          <a:prstGeom prst="rect">
            <a:avLst/>
          </a:prstGeom>
        </p:spPr>
      </p:pic>
      <p:sp>
        <p:nvSpPr>
          <p:cNvPr id="4" name="Rectangle 3">
            <a:extLst>
              <a:ext uri="{FF2B5EF4-FFF2-40B4-BE49-F238E27FC236}">
                <a16:creationId xmlns:a16="http://schemas.microsoft.com/office/drawing/2014/main" id="{6E9ED2E6-BE4F-64AD-D9E1-65BB54AA90C6}"/>
              </a:ext>
            </a:extLst>
          </p:cNvPr>
          <p:cNvSpPr/>
          <p:nvPr/>
        </p:nvSpPr>
        <p:spPr>
          <a:xfrm>
            <a:off x="1212112" y="-290"/>
            <a:ext cx="11029675" cy="6958932"/>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
            <a:extLst>
              <a:ext uri="{FF2B5EF4-FFF2-40B4-BE49-F238E27FC236}">
                <a16:creationId xmlns:a16="http://schemas.microsoft.com/office/drawing/2014/main" id="{EA0308A4-1E0D-EFCC-3763-94344F602CC9}"/>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2026 SAFETY EXCELLENCE AWARDS | </a:t>
            </a:r>
            <a:r>
              <a:rPr lang="en-US" sz="1200" b="1" dirty="0">
                <a:solidFill>
                  <a:srgbClr val="FFFFFF"/>
                </a:solidFill>
              </a:rPr>
              <a:t>BEST PRACTICES SEMINAR</a:t>
            </a:r>
          </a:p>
        </p:txBody>
      </p:sp>
      <p:pic>
        <p:nvPicPr>
          <p:cNvPr id="9" name="Picture 8" descr="A black background with gold text&#10;&#10;AI-generated content may be incorrect.">
            <a:extLst>
              <a:ext uri="{FF2B5EF4-FFF2-40B4-BE49-F238E27FC236}">
                <a16:creationId xmlns:a16="http://schemas.microsoft.com/office/drawing/2014/main" id="{A4CC827F-E3F5-1038-B83F-D6960A0FB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712" y="838997"/>
            <a:ext cx="4452677" cy="1823381"/>
          </a:xfrm>
          <a:prstGeom prst="rect">
            <a:avLst/>
          </a:prstGeom>
          <a:effectLst>
            <a:outerShdw blurRad="163763" dist="38100" dir="5400000" sx="101000" sy="101000" algn="t" rotWithShape="0">
              <a:prstClr val="black">
                <a:alpha val="86000"/>
              </a:prstClr>
            </a:outerShdw>
          </a:effectLst>
        </p:spPr>
      </p:pic>
      <p:pic>
        <p:nvPicPr>
          <p:cNvPr id="5" name="Picture 4" descr="A blue and white diamond shaped frame&#10;&#10;AI-generated content may be incorrect.">
            <a:extLst>
              <a:ext uri="{FF2B5EF4-FFF2-40B4-BE49-F238E27FC236}">
                <a16:creationId xmlns:a16="http://schemas.microsoft.com/office/drawing/2014/main" id="{99EA263B-10C5-01E2-2145-0E2E3BFD9F20}"/>
              </a:ext>
            </a:extLst>
          </p:cNvPr>
          <p:cNvPicPr>
            <a:picLocks noChangeAspect="1"/>
          </p:cNvPicPr>
          <p:nvPr/>
        </p:nvPicPr>
        <p:blipFill>
          <a:blip r:embed="rId4"/>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622D20DB-0AFA-9AC4-82B4-6CC096F66F01}"/>
              </a:ext>
            </a:extLst>
          </p:cNvPr>
          <p:cNvSpPr txBox="1">
            <a:spLocks/>
          </p:cNvSpPr>
          <p:nvPr/>
        </p:nvSpPr>
        <p:spPr>
          <a:xfrm>
            <a:off x="5942162" y="3028209"/>
            <a:ext cx="5645812" cy="94328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effectLst>
                  <a:outerShdw blurRad="50800" dist="38100" dir="2700000" algn="tl" rotWithShape="0">
                    <a:prstClr val="black">
                      <a:alpha val="40000"/>
                    </a:prstClr>
                  </a:outerShdw>
                </a:effectLst>
                <a:latin typeface="Arial Black"/>
              </a:rPr>
              <a:t>GENERAL CONTRACTOR SMALL</a:t>
            </a:r>
            <a:endParaRPr lang="en-US" sz="3200" dirty="0">
              <a:solidFill>
                <a:schemeClr val="bg1"/>
              </a:solidFill>
              <a:effectLst>
                <a:outerShdw blurRad="50800" dist="38100" dir="2700000" algn="tl" rotWithShape="0">
                  <a:prstClr val="black">
                    <a:alpha val="40000"/>
                  </a:prstClr>
                </a:outerShdw>
              </a:effectLst>
              <a:latin typeface="Arial Black"/>
            </a:endParaRPr>
          </a:p>
          <a:p>
            <a:r>
              <a:rPr lang="en-US" sz="2800" dirty="0">
                <a:solidFill>
                  <a:schemeClr val="bg1"/>
                </a:solidFill>
                <a:effectLst>
                  <a:outerShdw blurRad="50800" dist="38100" dir="2700000" algn="tl" rotWithShape="0">
                    <a:prstClr val="black">
                      <a:alpha val="40000"/>
                    </a:prstClr>
                  </a:outerShdw>
                </a:effectLst>
              </a:rPr>
              <a:t>BEST IN CLASS</a:t>
            </a:r>
          </a:p>
        </p:txBody>
      </p:sp>
      <p:sp>
        <p:nvSpPr>
          <p:cNvPr id="13" name="TextBox 12">
            <a:extLst>
              <a:ext uri="{FF2B5EF4-FFF2-40B4-BE49-F238E27FC236}">
                <a16:creationId xmlns:a16="http://schemas.microsoft.com/office/drawing/2014/main" id="{ABDFEFD6-1A19-7FDD-7EBA-46AF1E1F0A21}"/>
              </a:ext>
            </a:extLst>
          </p:cNvPr>
          <p:cNvSpPr txBox="1"/>
          <p:nvPr/>
        </p:nvSpPr>
        <p:spPr>
          <a:xfrm>
            <a:off x="6288216" y="3885513"/>
            <a:ext cx="50388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64909615-9883-F883-084F-E43BC83C20A6}"/>
              </a:ext>
            </a:extLst>
          </p:cNvPr>
          <p:cNvSpPr txBox="1"/>
          <p:nvPr/>
        </p:nvSpPr>
        <p:spPr>
          <a:xfrm>
            <a:off x="5947443" y="4452411"/>
            <a:ext cx="520583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effectLst>
                  <a:outerShdw blurRad="50800" dist="38100" dir="2700000" algn="tl" rotWithShape="0">
                    <a:prstClr val="black">
                      <a:alpha val="40000"/>
                    </a:prstClr>
                  </a:outerShdw>
                </a:effectLst>
              </a:rPr>
              <a:t>LWL, Inc. is a general contractor performing Civil, Pipe Fabrication, Pipe Erection, Structural Steel Fabrication, Structural Steel Erection, and Equipment Setting in the Petrochemical Industry utilizing Maintenance, New Construction, and Unit Turnaround processes. LWL has been performing Open-Shop industrial construction since 1984 to the energy industry while maintaining a stellar safety, quality, and customer service record.</a:t>
            </a:r>
            <a:endParaRPr lang="en-US" dirty="0">
              <a:effectLst>
                <a:outerShdw blurRad="50800" dist="38100" dir="2700000" algn="tl" rotWithShape="0">
                  <a:prstClr val="black">
                    <a:alpha val="40000"/>
                  </a:prstClr>
                </a:outerShdw>
              </a:effectLst>
            </a:endParaRPr>
          </a:p>
        </p:txBody>
      </p:sp>
      <p:pic>
        <p:nvPicPr>
          <p:cNvPr id="11" name="Picture 10">
            <a:extLst>
              <a:ext uri="{FF2B5EF4-FFF2-40B4-BE49-F238E27FC236}">
                <a16:creationId xmlns:a16="http://schemas.microsoft.com/office/drawing/2014/main" id="{7467F265-C509-1269-37AC-71D45CFF74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201" y="2490135"/>
            <a:ext cx="2321384" cy="2079012"/>
          </a:xfrm>
          <a:prstGeom prst="rect">
            <a:avLst/>
          </a:prstGeom>
        </p:spPr>
      </p:pic>
    </p:spTree>
    <p:extLst>
      <p:ext uri="{BB962C8B-B14F-4D97-AF65-F5344CB8AC3E}">
        <p14:creationId xmlns:p14="http://schemas.microsoft.com/office/powerpoint/2010/main" val="101351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0D6E6-9953-EFDA-525D-99C059B191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08" y="223761"/>
            <a:ext cx="12191984" cy="6857991"/>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a:xfrm>
            <a:off x="838200" y="365125"/>
            <a:ext cx="10515600" cy="808355"/>
          </a:xfrm>
        </p:spPr>
        <p:txBody>
          <a:bodyPr/>
          <a:lstStyle/>
          <a:p>
            <a:r>
              <a:rPr lang="en-US" dirty="0"/>
              <a:t>Risk Tolerance – 10 Common Factors </a:t>
            </a:r>
          </a:p>
        </p:txBody>
      </p:sp>
      <p:sp>
        <p:nvSpPr>
          <p:cNvPr id="9" name="Content Placeholder 8">
            <a:extLst>
              <a:ext uri="{FF2B5EF4-FFF2-40B4-BE49-F238E27FC236}">
                <a16:creationId xmlns:a16="http://schemas.microsoft.com/office/drawing/2014/main" id="{D7FD434F-F0BA-05D9-F6BF-012FB1D6A234}"/>
              </a:ext>
            </a:extLst>
          </p:cNvPr>
          <p:cNvSpPr>
            <a:spLocks noGrp="1"/>
          </p:cNvSpPr>
          <p:nvPr>
            <p:ph sz="half" idx="1"/>
          </p:nvPr>
        </p:nvSpPr>
        <p:spPr>
          <a:xfrm>
            <a:off x="990600" y="1048385"/>
            <a:ext cx="10911840" cy="4351338"/>
          </a:xfrm>
        </p:spPr>
        <p:txBody>
          <a:bodyPr>
            <a:normAutofit fontScale="92500" lnSpcReduction="10000"/>
          </a:bodyPr>
          <a:lstStyle/>
          <a:p>
            <a:pPr marL="0" indent="0">
              <a:buNone/>
            </a:pPr>
            <a:r>
              <a:rPr lang="en-US" dirty="0"/>
              <a:t>Risk tolerance – the cognitive process of deciding to proceed with the task or activity, to change how we do it, or to not do it at all. Do I accept or reject the risk?</a:t>
            </a:r>
          </a:p>
          <a:p>
            <a:pPr marL="0" indent="0">
              <a:buNone/>
            </a:pPr>
            <a:r>
              <a:rPr lang="en-US" dirty="0"/>
              <a:t>Am I or my crew…..</a:t>
            </a:r>
          </a:p>
          <a:p>
            <a:pPr marL="0" indent="0">
              <a:buNone/>
            </a:pPr>
            <a:r>
              <a:rPr lang="en-US" dirty="0"/>
              <a:t> 1. Overestimating capability or experience </a:t>
            </a:r>
          </a:p>
          <a:p>
            <a:pPr marL="0" indent="0">
              <a:buNone/>
            </a:pPr>
            <a:r>
              <a:rPr lang="en-US" dirty="0"/>
              <a:t>2. Familiarity with the task (Habits or complacency)  </a:t>
            </a:r>
          </a:p>
          <a:p>
            <a:pPr marL="0" indent="0">
              <a:buNone/>
            </a:pPr>
            <a:r>
              <a:rPr lang="en-US" dirty="0"/>
              <a:t>3. Seriousness of the outcome </a:t>
            </a:r>
          </a:p>
          <a:p>
            <a:pPr marL="0" indent="0">
              <a:buNone/>
            </a:pPr>
            <a:r>
              <a:rPr lang="en-US" dirty="0"/>
              <a:t>4. Voluntary actions and being in control -confirmation bias</a:t>
            </a:r>
          </a:p>
          <a:p>
            <a:pPr marL="0" indent="0">
              <a:buNone/>
            </a:pPr>
            <a:r>
              <a:rPr lang="en-US" dirty="0"/>
              <a:t>5. Personal experience with a serious outcome </a:t>
            </a:r>
          </a:p>
          <a:p>
            <a:pPr marL="0" indent="0">
              <a:buNone/>
            </a:pPr>
            <a:r>
              <a:rPr lang="en-US" dirty="0"/>
              <a:t>6. Cost of noncompliance - Personal cost</a:t>
            </a:r>
          </a:p>
          <a:p>
            <a:pPr marL="0" indent="0">
              <a:buNone/>
            </a:pPr>
            <a:endParaRPr lang="en-US" dirty="0"/>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39432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9F379-349B-BE3F-875C-6C42E5DA78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3652BE0-7080-E6AB-5E86-6BEC3DE512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08" y="223761"/>
            <a:ext cx="12191984" cy="6857991"/>
          </a:xfrm>
          <a:prstGeom prst="rect">
            <a:avLst/>
          </a:prstGeom>
        </p:spPr>
      </p:pic>
      <p:sp>
        <p:nvSpPr>
          <p:cNvPr id="8" name="Title 7">
            <a:extLst>
              <a:ext uri="{FF2B5EF4-FFF2-40B4-BE49-F238E27FC236}">
                <a16:creationId xmlns:a16="http://schemas.microsoft.com/office/drawing/2014/main" id="{73A0CA22-658B-B203-905B-98992CABA747}"/>
              </a:ext>
            </a:extLst>
          </p:cNvPr>
          <p:cNvSpPr>
            <a:spLocks noGrp="1"/>
          </p:cNvSpPr>
          <p:nvPr>
            <p:ph type="title"/>
          </p:nvPr>
        </p:nvSpPr>
        <p:spPr>
          <a:xfrm>
            <a:off x="838200" y="365125"/>
            <a:ext cx="10515600" cy="808355"/>
          </a:xfrm>
        </p:spPr>
        <p:txBody>
          <a:bodyPr/>
          <a:lstStyle/>
          <a:p>
            <a:r>
              <a:rPr lang="en-US" dirty="0"/>
              <a:t>Risk Tolerance – 10 Common Factors </a:t>
            </a:r>
          </a:p>
        </p:txBody>
      </p:sp>
      <p:sp>
        <p:nvSpPr>
          <p:cNvPr id="9" name="Content Placeholder 8">
            <a:extLst>
              <a:ext uri="{FF2B5EF4-FFF2-40B4-BE49-F238E27FC236}">
                <a16:creationId xmlns:a16="http://schemas.microsoft.com/office/drawing/2014/main" id="{EB8E414E-6591-E5EC-4AFE-4C2918A21CE3}"/>
              </a:ext>
            </a:extLst>
          </p:cNvPr>
          <p:cNvSpPr>
            <a:spLocks noGrp="1"/>
          </p:cNvSpPr>
          <p:nvPr>
            <p:ph sz="half" idx="1"/>
          </p:nvPr>
        </p:nvSpPr>
        <p:spPr>
          <a:xfrm>
            <a:off x="990600" y="1048385"/>
            <a:ext cx="10911840" cy="4351338"/>
          </a:xfrm>
        </p:spPr>
        <p:txBody>
          <a:bodyPr>
            <a:normAutofit/>
          </a:bodyPr>
          <a:lstStyle/>
          <a:p>
            <a:pPr marL="0" indent="0">
              <a:buNone/>
            </a:pPr>
            <a:r>
              <a:rPr lang="en-US" dirty="0"/>
              <a:t>7.Overconfidence in the equipment </a:t>
            </a:r>
          </a:p>
          <a:p>
            <a:pPr marL="0" indent="0">
              <a:buNone/>
            </a:pPr>
            <a:r>
              <a:rPr lang="en-US" dirty="0"/>
              <a:t>8. Overconfidence in personal protective equipment. </a:t>
            </a:r>
          </a:p>
          <a:p>
            <a:pPr marL="0" indent="0">
              <a:buNone/>
            </a:pPr>
            <a:r>
              <a:rPr lang="en-US" dirty="0"/>
              <a:t>9. Profit or gain from actions </a:t>
            </a:r>
          </a:p>
          <a:p>
            <a:pPr marL="0" indent="0">
              <a:buNone/>
            </a:pPr>
            <a:r>
              <a:rPr lang="en-US" dirty="0"/>
              <a:t>10. Role models accepting risk - LEAD BY EXAMPLE!</a:t>
            </a:r>
          </a:p>
          <a:p>
            <a:pPr marL="0" indent="0">
              <a:buNone/>
            </a:pPr>
            <a:endParaRPr lang="en-US" dirty="0"/>
          </a:p>
          <a:p>
            <a:pPr marL="0" indent="0">
              <a:buNone/>
            </a:pPr>
            <a:r>
              <a:rPr lang="en-US" dirty="0"/>
              <a:t>Which do you believe will have the most impact on your crews?</a:t>
            </a:r>
          </a:p>
          <a:p>
            <a:pPr marL="0" indent="0">
              <a:buNone/>
            </a:pPr>
            <a:endParaRPr lang="en-US" dirty="0"/>
          </a:p>
        </p:txBody>
      </p:sp>
      <p:sp>
        <p:nvSpPr>
          <p:cNvPr id="2" name="TextBox 4">
            <a:extLst>
              <a:ext uri="{FF2B5EF4-FFF2-40B4-BE49-F238E27FC236}">
                <a16:creationId xmlns:a16="http://schemas.microsoft.com/office/drawing/2014/main" id="{77860E00-491A-DD70-5530-EBB819EA1827}"/>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378693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0D6E6-9953-EFDA-525D-99C059B191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 y="8"/>
            <a:ext cx="12191984" cy="6857991"/>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a:xfrm>
            <a:off x="838200" y="365126"/>
            <a:ext cx="10515600" cy="779464"/>
          </a:xfrm>
        </p:spPr>
        <p:txBody>
          <a:bodyPr/>
          <a:lstStyle/>
          <a:p>
            <a:r>
              <a:rPr lang="en-US" dirty="0"/>
              <a:t>Focus </a:t>
            </a:r>
          </a:p>
        </p:txBody>
      </p:sp>
      <p:sp>
        <p:nvSpPr>
          <p:cNvPr id="9" name="Content Placeholder 8">
            <a:extLst>
              <a:ext uri="{FF2B5EF4-FFF2-40B4-BE49-F238E27FC236}">
                <a16:creationId xmlns:a16="http://schemas.microsoft.com/office/drawing/2014/main" id="{D7FD434F-F0BA-05D9-F6BF-012FB1D6A234}"/>
              </a:ext>
            </a:extLst>
          </p:cNvPr>
          <p:cNvSpPr>
            <a:spLocks noGrp="1"/>
          </p:cNvSpPr>
          <p:nvPr>
            <p:ph sz="half" idx="1"/>
          </p:nvPr>
        </p:nvSpPr>
        <p:spPr>
          <a:xfrm>
            <a:off x="838200" y="1144590"/>
            <a:ext cx="10510913" cy="4351338"/>
          </a:xfrm>
        </p:spPr>
        <p:txBody>
          <a:bodyPr/>
          <a:lstStyle/>
          <a:p>
            <a:pPr marL="0" indent="0">
              <a:buNone/>
            </a:pPr>
            <a:r>
              <a:rPr lang="en-US" dirty="0"/>
              <a:t>We developed Foreman forms as a type of coaching exercise for the Foreman training. These forms are filled out by Foremen, safety, or upper management when a compliance issue is identified or reinforcement for positive behaviors. The issues are discussed and awareness is brought to the group to ensure we are learning as a group. We also take this time to review incidents from other sites, CSB findings, OSHA updates, site/LWL compliance changes, safety coaching and review top field findings. </a:t>
            </a:r>
          </a:p>
          <a:p>
            <a:pPr marL="0" indent="0">
              <a:buNone/>
            </a:pPr>
            <a:endParaRPr lang="en-US" dirty="0"/>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224778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0D6E6-9953-EFDA-525D-99C059B191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 y="8"/>
            <a:ext cx="12191984" cy="6857991"/>
          </a:xfrm>
          <a:prstGeom prst="rect">
            <a:avLst/>
          </a:prstGeom>
        </p:spPr>
      </p:pic>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pic>
        <p:nvPicPr>
          <p:cNvPr id="5" name="Picture 4">
            <a:extLst>
              <a:ext uri="{FF2B5EF4-FFF2-40B4-BE49-F238E27FC236}">
                <a16:creationId xmlns:a16="http://schemas.microsoft.com/office/drawing/2014/main" id="{B6BA1983-72BB-B8B4-481F-D79195BF4DC6}"/>
              </a:ext>
            </a:extLst>
          </p:cNvPr>
          <p:cNvPicPr>
            <a:picLocks noChangeAspect="1"/>
          </p:cNvPicPr>
          <p:nvPr/>
        </p:nvPicPr>
        <p:blipFill>
          <a:blip r:embed="rId3"/>
          <a:stretch>
            <a:fillRect/>
          </a:stretch>
        </p:blipFill>
        <p:spPr>
          <a:xfrm>
            <a:off x="3200400" y="724513"/>
            <a:ext cx="7026050" cy="4389058"/>
          </a:xfrm>
          <a:prstGeom prst="rect">
            <a:avLst/>
          </a:prstGeom>
        </p:spPr>
      </p:pic>
    </p:spTree>
    <p:extLst>
      <p:ext uri="{BB962C8B-B14F-4D97-AF65-F5344CB8AC3E}">
        <p14:creationId xmlns:p14="http://schemas.microsoft.com/office/powerpoint/2010/main" val="213664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67469-D510-75BC-99C6-52E0458676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 y="8"/>
            <a:ext cx="12191984" cy="6857991"/>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p:txBody>
          <a:bodyPr/>
          <a:lstStyle/>
          <a:p>
            <a:r>
              <a:rPr lang="en-US" dirty="0"/>
              <a:t>Summary</a:t>
            </a:r>
          </a:p>
        </p:txBody>
      </p:sp>
      <p:sp>
        <p:nvSpPr>
          <p:cNvPr id="9" name="Content Placeholder 8">
            <a:extLst>
              <a:ext uri="{FF2B5EF4-FFF2-40B4-BE49-F238E27FC236}">
                <a16:creationId xmlns:a16="http://schemas.microsoft.com/office/drawing/2014/main" id="{D7FD434F-F0BA-05D9-F6BF-012FB1D6A234}"/>
              </a:ext>
            </a:extLst>
          </p:cNvPr>
          <p:cNvSpPr>
            <a:spLocks noGrp="1"/>
          </p:cNvSpPr>
          <p:nvPr>
            <p:ph sz="half" idx="1"/>
          </p:nvPr>
        </p:nvSpPr>
        <p:spPr>
          <a:xfrm>
            <a:off x="838200" y="1253331"/>
            <a:ext cx="11064240" cy="4351338"/>
          </a:xfrm>
        </p:spPr>
        <p:txBody>
          <a:bodyPr>
            <a:normAutofit/>
          </a:bodyPr>
          <a:lstStyle/>
          <a:p>
            <a:pPr marL="0" indent="0">
              <a:buNone/>
            </a:pPr>
            <a:endParaRPr lang="en-US" dirty="0"/>
          </a:p>
          <a:p>
            <a:endParaRPr lang="en-US" dirty="0"/>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
        <p:nvSpPr>
          <p:cNvPr id="5" name="TextBox 4">
            <a:extLst>
              <a:ext uri="{FF2B5EF4-FFF2-40B4-BE49-F238E27FC236}">
                <a16:creationId xmlns:a16="http://schemas.microsoft.com/office/drawing/2014/main" id="{BA6936AF-FFBF-9C76-E9FC-8EC2556E5439}"/>
              </a:ext>
            </a:extLst>
          </p:cNvPr>
          <p:cNvSpPr txBox="1"/>
          <p:nvPr/>
        </p:nvSpPr>
        <p:spPr>
          <a:xfrm>
            <a:off x="289560" y="1388966"/>
            <a:ext cx="11765280" cy="3539430"/>
          </a:xfrm>
          <a:prstGeom prst="rect">
            <a:avLst/>
          </a:prstGeom>
          <a:noFill/>
        </p:spPr>
        <p:txBody>
          <a:bodyPr wrap="square">
            <a:spAutoFit/>
          </a:bodyPr>
          <a:lstStyle/>
          <a:p>
            <a:r>
              <a:rPr lang="en-US" sz="2800" dirty="0"/>
              <a:t>Since implementation of Foremen Training, we have experienced an uptick in self reporting – foremen and crews are not afraid of safety but refer to the safety team as a resource; a tool to help build safe work habits and maintain compliance. We are the first call as opposed to the last. This allows ease of compliance with all standards LWL /Client and alleviates animosity and drives compliance.  </a:t>
            </a:r>
          </a:p>
          <a:p>
            <a:r>
              <a:rPr lang="en-US" sz="2800" dirty="0"/>
              <a:t>			Incidents: 2024 – 14, 2025 – 4, 2026 YTD – 1. </a:t>
            </a:r>
          </a:p>
          <a:p>
            <a:endParaRPr lang="en-US" sz="2800" dirty="0"/>
          </a:p>
        </p:txBody>
      </p:sp>
    </p:spTree>
    <p:extLst>
      <p:ext uri="{BB962C8B-B14F-4D97-AF65-F5344CB8AC3E}">
        <p14:creationId xmlns:p14="http://schemas.microsoft.com/office/powerpoint/2010/main" val="4021187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7E5854-2C24-FC9C-2DE6-782E45A079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16489513-CF36-D511-DFC3-0D04CCAA93F6}"/>
              </a:ext>
            </a:extLst>
          </p:cNvPr>
          <p:cNvSpPr txBox="1"/>
          <p:nvPr/>
        </p:nvSpPr>
        <p:spPr>
          <a:xfrm>
            <a:off x="2665879" y="2105561"/>
            <a:ext cx="6860242" cy="1200329"/>
          </a:xfrm>
          <a:prstGeom prst="rect">
            <a:avLst/>
          </a:prstGeom>
          <a:solidFill>
            <a:schemeClr val="bg1"/>
          </a:solidFill>
        </p:spPr>
        <p:txBody>
          <a:bodyPr wrap="square" rtlCol="0">
            <a:spAutoFit/>
          </a:bodyPr>
          <a:lstStyle/>
          <a:p>
            <a:pPr algn="ctr"/>
            <a:r>
              <a:rPr lang="en-US" sz="7200" b="1" dirty="0">
                <a:solidFill>
                  <a:schemeClr val="tx1">
                    <a:lumMod val="75000"/>
                    <a:lumOff val="25000"/>
                  </a:schemeClr>
                </a:solidFill>
                <a:latin typeface="Arial Black" panose="020B0604020202020204" pitchFamily="34" charset="0"/>
                <a:cs typeface="Arial Black" panose="020B0604020202020204" pitchFamily="34" charset="0"/>
              </a:rPr>
              <a:t>QUESTIONS?</a:t>
            </a:r>
          </a:p>
        </p:txBody>
      </p:sp>
      <p:pic>
        <p:nvPicPr>
          <p:cNvPr id="3" name="Picture 2">
            <a:extLst>
              <a:ext uri="{FF2B5EF4-FFF2-40B4-BE49-F238E27FC236}">
                <a16:creationId xmlns:a16="http://schemas.microsoft.com/office/drawing/2014/main" id="{E01DBE03-7C82-17F2-F90A-D6A39345DA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 y="8"/>
            <a:ext cx="12191984" cy="6857991"/>
          </a:xfrm>
          <a:prstGeom prst="rect">
            <a:avLst/>
          </a:prstGeom>
        </p:spPr>
      </p:pic>
    </p:spTree>
    <p:extLst>
      <p:ext uri="{BB962C8B-B14F-4D97-AF65-F5344CB8AC3E}">
        <p14:creationId xmlns:p14="http://schemas.microsoft.com/office/powerpoint/2010/main" val="90214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9C66418-925F-08C4-91C9-478FB824DF1E}"/>
              </a:ext>
            </a:extLst>
          </p:cNvPr>
          <p:cNvPicPr>
            <a:picLocks noChangeAspect="1"/>
          </p:cNvPicPr>
          <p:nvPr/>
        </p:nvPicPr>
        <p:blipFill>
          <a:blip r:embed="rId3">
            <a:extLst>
              <a:ext uri="{28A0092B-C50C-407E-A947-70E740481C1C}">
                <a14:useLocalDpi xmlns:a14="http://schemas.microsoft.com/office/drawing/2010/main" val="0"/>
              </a:ext>
            </a:extLst>
          </a:blip>
          <a:srcRect l="10888" r="10888"/>
          <a:stretch/>
        </p:blipFill>
        <p:spPr>
          <a:xfrm>
            <a:off x="20" y="1282"/>
            <a:ext cx="12191980" cy="6856718"/>
          </a:xfrm>
          <a:prstGeom prst="rect">
            <a:avLst/>
          </a:prstGeom>
        </p:spPr>
      </p:pic>
    </p:spTree>
    <p:extLst>
      <p:ext uri="{BB962C8B-B14F-4D97-AF65-F5344CB8AC3E}">
        <p14:creationId xmlns:p14="http://schemas.microsoft.com/office/powerpoint/2010/main" val="4166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9D9E-4617-3522-A1EB-ABF211FA334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AC86D85-52CD-0C58-FE36-1ED281BC73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456" y="-46381"/>
            <a:ext cx="12356912" cy="6950763"/>
          </a:xfrm>
          <a:prstGeom prst="rect">
            <a:avLst/>
          </a:prstGeom>
        </p:spPr>
      </p:pic>
      <p:sp>
        <p:nvSpPr>
          <p:cNvPr id="2" name="Rectangle 1">
            <a:extLst>
              <a:ext uri="{FF2B5EF4-FFF2-40B4-BE49-F238E27FC236}">
                <a16:creationId xmlns:a16="http://schemas.microsoft.com/office/drawing/2014/main" id="{01E9143D-2E9E-CA10-D93F-FF934774AD76}"/>
              </a:ext>
            </a:extLst>
          </p:cNvPr>
          <p:cNvSpPr/>
          <p:nvPr/>
        </p:nvSpPr>
        <p:spPr>
          <a:xfrm>
            <a:off x="1658679" y="-50466"/>
            <a:ext cx="10583108" cy="6958932"/>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9BB947E0-2835-3129-AE02-D128859FA682}"/>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2026 SAFETY EXCELLENCE AWARDS | </a:t>
            </a:r>
            <a:r>
              <a:rPr lang="en-US" sz="1200" b="1" dirty="0">
                <a:solidFill>
                  <a:srgbClr val="FFFFFF"/>
                </a:solidFill>
              </a:rPr>
              <a:t>BEST PRACTICES SEMINAR</a:t>
            </a:r>
          </a:p>
        </p:txBody>
      </p:sp>
      <p:pic>
        <p:nvPicPr>
          <p:cNvPr id="5" name="Picture 4" descr="A blue and white diamond shaped frame&#10;&#10;AI-generated content may be incorrect.">
            <a:extLst>
              <a:ext uri="{FF2B5EF4-FFF2-40B4-BE49-F238E27FC236}">
                <a16:creationId xmlns:a16="http://schemas.microsoft.com/office/drawing/2014/main" id="{1950919B-B32F-E003-9A7E-A9E0A18CC0E7}"/>
              </a:ext>
            </a:extLst>
          </p:cNvPr>
          <p:cNvPicPr>
            <a:picLocks noChangeAspect="1"/>
          </p:cNvPicPr>
          <p:nvPr/>
        </p:nvPicPr>
        <p:blipFill>
          <a:blip r:embed="rId3"/>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70F8ABFC-5562-066B-F401-16ABC2133508}"/>
              </a:ext>
            </a:extLst>
          </p:cNvPr>
          <p:cNvSpPr txBox="1">
            <a:spLocks/>
          </p:cNvSpPr>
          <p:nvPr/>
        </p:nvSpPr>
        <p:spPr>
          <a:xfrm>
            <a:off x="5942162" y="1299653"/>
            <a:ext cx="6533072" cy="13399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effectLst>
                  <a:outerShdw blurRad="50800" dist="38100" dir="2700000" algn="tl" rotWithShape="0">
                    <a:prstClr val="black">
                      <a:alpha val="40000"/>
                    </a:prstClr>
                  </a:outerShdw>
                </a:effectLst>
                <a:latin typeface="Arial Black"/>
              </a:rPr>
              <a:t>BEST PRACTICE</a:t>
            </a:r>
          </a:p>
          <a:p>
            <a:r>
              <a:rPr lang="en-US" dirty="0">
                <a:solidFill>
                  <a:schemeClr val="bg1"/>
                </a:solidFill>
                <a:effectLst>
                  <a:outerShdw blurRad="50800" dist="38100" dir="2700000" algn="tl" rotWithShape="0">
                    <a:prstClr val="black">
                      <a:alpha val="40000"/>
                    </a:prstClr>
                  </a:outerShdw>
                </a:effectLst>
              </a:rPr>
              <a:t>AGENDA / OUTLINE</a:t>
            </a:r>
          </a:p>
        </p:txBody>
      </p:sp>
      <p:sp>
        <p:nvSpPr>
          <p:cNvPr id="8" name="TextBox 7">
            <a:extLst>
              <a:ext uri="{FF2B5EF4-FFF2-40B4-BE49-F238E27FC236}">
                <a16:creationId xmlns:a16="http://schemas.microsoft.com/office/drawing/2014/main" id="{77ABE78C-2584-CDE3-4325-049B0DE44EEE}"/>
              </a:ext>
            </a:extLst>
          </p:cNvPr>
          <p:cNvSpPr txBox="1"/>
          <p:nvPr/>
        </p:nvSpPr>
        <p:spPr>
          <a:xfrm>
            <a:off x="5940762" y="2634149"/>
            <a:ext cx="50968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Purpose</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Execution &amp; Implementation</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Benefits &amp; Results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Examples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Future Use &amp; Applications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Summary &amp; Wrap Up</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Q&amp;A</a:t>
            </a:r>
            <a:endParaRPr lang="en-US" dirty="0">
              <a:solidFill>
                <a:schemeClr val="bg1"/>
              </a:solidFill>
              <a:effectLst>
                <a:outerShdw blurRad="50800" dist="38100" dir="2700000" algn="tl" rotWithShape="0">
                  <a:prstClr val="black">
                    <a:alpha val="40000"/>
                  </a:prstClr>
                </a:outerShdw>
              </a:effectLst>
            </a:endParaRPr>
          </a:p>
        </p:txBody>
      </p:sp>
      <p:pic>
        <p:nvPicPr>
          <p:cNvPr id="9" name="Picture 8">
            <a:extLst>
              <a:ext uri="{FF2B5EF4-FFF2-40B4-BE49-F238E27FC236}">
                <a16:creationId xmlns:a16="http://schemas.microsoft.com/office/drawing/2014/main" id="{453DB770-C894-851E-622D-C2538AC5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201" y="2490135"/>
            <a:ext cx="2321384" cy="2079012"/>
          </a:xfrm>
          <a:prstGeom prst="rect">
            <a:avLst/>
          </a:prstGeom>
        </p:spPr>
      </p:pic>
    </p:spTree>
    <p:extLst>
      <p:ext uri="{BB962C8B-B14F-4D97-AF65-F5344CB8AC3E}">
        <p14:creationId xmlns:p14="http://schemas.microsoft.com/office/powerpoint/2010/main" val="312081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0D6E6-9953-EFDA-525D-99C059B191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 y="8"/>
            <a:ext cx="12191984" cy="6857991"/>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p:txBody>
          <a:bodyPr/>
          <a:lstStyle/>
          <a:p>
            <a:r>
              <a:rPr lang="en-US" dirty="0"/>
              <a:t>The Why?</a:t>
            </a:r>
          </a:p>
        </p:txBody>
      </p:sp>
      <p:sp>
        <p:nvSpPr>
          <p:cNvPr id="9" name="Content Placeholder 8">
            <a:extLst>
              <a:ext uri="{FF2B5EF4-FFF2-40B4-BE49-F238E27FC236}">
                <a16:creationId xmlns:a16="http://schemas.microsoft.com/office/drawing/2014/main" id="{D7FD434F-F0BA-05D9-F6BF-012FB1D6A234}"/>
              </a:ext>
            </a:extLst>
          </p:cNvPr>
          <p:cNvSpPr>
            <a:spLocks noGrp="1"/>
          </p:cNvSpPr>
          <p:nvPr>
            <p:ph sz="half" idx="1"/>
          </p:nvPr>
        </p:nvSpPr>
        <p:spPr>
          <a:xfrm>
            <a:off x="571504" y="1429385"/>
            <a:ext cx="11452856" cy="4351338"/>
          </a:xfrm>
        </p:spPr>
        <p:txBody>
          <a:bodyPr/>
          <a:lstStyle/>
          <a:p>
            <a:pPr marL="0" indent="0">
              <a:buNone/>
            </a:pPr>
            <a:r>
              <a:rPr lang="en-US" dirty="0"/>
              <a:t>Foreman training was implemented in 3rd QTR of 2024 due to continued inadequacies and incidents occurring at field level. Over six months we experienced clusters of minor incidents:</a:t>
            </a:r>
          </a:p>
          <a:p>
            <a:r>
              <a:rPr lang="en-US" dirty="0"/>
              <a:t>Equipment damage </a:t>
            </a:r>
          </a:p>
          <a:p>
            <a:r>
              <a:rPr lang="en-US" dirty="0"/>
              <a:t>Safety infractions</a:t>
            </a:r>
          </a:p>
          <a:p>
            <a:r>
              <a:rPr lang="en-US" dirty="0"/>
              <a:t>Discoverable gaps in communication</a:t>
            </a:r>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102867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0D6E6-9953-EFDA-525D-99C059B191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 y="8"/>
            <a:ext cx="12191984" cy="6857991"/>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p:txBody>
          <a:bodyPr/>
          <a:lstStyle/>
          <a:p>
            <a:r>
              <a:rPr lang="en-US" dirty="0"/>
              <a:t>The Why?</a:t>
            </a:r>
          </a:p>
        </p:txBody>
      </p:sp>
      <p:sp>
        <p:nvSpPr>
          <p:cNvPr id="9" name="Content Placeholder 8">
            <a:extLst>
              <a:ext uri="{FF2B5EF4-FFF2-40B4-BE49-F238E27FC236}">
                <a16:creationId xmlns:a16="http://schemas.microsoft.com/office/drawing/2014/main" id="{D7FD434F-F0BA-05D9-F6BF-012FB1D6A234}"/>
              </a:ext>
            </a:extLst>
          </p:cNvPr>
          <p:cNvSpPr>
            <a:spLocks noGrp="1"/>
          </p:cNvSpPr>
          <p:nvPr>
            <p:ph sz="half" idx="1"/>
          </p:nvPr>
        </p:nvSpPr>
        <p:spPr>
          <a:xfrm>
            <a:off x="838200" y="1414145"/>
            <a:ext cx="10510913" cy="4351338"/>
          </a:xfrm>
        </p:spPr>
        <p:txBody>
          <a:bodyPr/>
          <a:lstStyle/>
          <a:p>
            <a:pPr marL="0" indent="0">
              <a:buNone/>
            </a:pPr>
            <a:r>
              <a:rPr lang="en-US" dirty="0">
                <a:latin typeface="Arial Nova"/>
              </a:rPr>
              <a:t> Investigative results consisted of information not being adequately relayed, field expectations not being aligned with LWL compliance expectations, supervisor to field disconnections, younger less experienced workforce, and general lacking in hazard recognition</a:t>
            </a:r>
            <a:endParaRPr lang="en-US" dirty="0"/>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107135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0D6E6-9953-EFDA-525D-99C059B191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866" y="9"/>
            <a:ext cx="12191984" cy="6857991"/>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p:txBody>
          <a:bodyPr/>
          <a:lstStyle/>
          <a:p>
            <a:r>
              <a:rPr lang="en-US" dirty="0"/>
              <a:t>The Discovery </a:t>
            </a:r>
          </a:p>
        </p:txBody>
      </p:sp>
      <p:sp>
        <p:nvSpPr>
          <p:cNvPr id="9" name="Content Placeholder 8">
            <a:extLst>
              <a:ext uri="{FF2B5EF4-FFF2-40B4-BE49-F238E27FC236}">
                <a16:creationId xmlns:a16="http://schemas.microsoft.com/office/drawing/2014/main" id="{D7FD434F-F0BA-05D9-F6BF-012FB1D6A234}"/>
              </a:ext>
            </a:extLst>
          </p:cNvPr>
          <p:cNvSpPr>
            <a:spLocks noGrp="1"/>
          </p:cNvSpPr>
          <p:nvPr>
            <p:ph sz="half" idx="1"/>
          </p:nvPr>
        </p:nvSpPr>
        <p:spPr>
          <a:xfrm>
            <a:off x="799669" y="1445896"/>
            <a:ext cx="10510913" cy="4351338"/>
          </a:xfrm>
        </p:spPr>
        <p:txBody>
          <a:bodyPr/>
          <a:lstStyle/>
          <a:p>
            <a:pPr marL="0" indent="0">
              <a:buNone/>
            </a:pPr>
            <a:r>
              <a:rPr lang="en-US" dirty="0"/>
              <a:t>These discoveries led us to believe that the root cause began with field oversight (foremen &amp; leads). Field safety was not meeting expectations, and the overall tone was that it was field safety technicians' jobs to ensure compliance expectations were being achieved. This line of thinking is antiquated; safety is everyone’s responsibility. After a top-down review we set a baseline for change, and it began with Foreman Training. </a:t>
            </a:r>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196127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0D6E6-9953-EFDA-525D-99C059B191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 y="8"/>
            <a:ext cx="12191984" cy="6857991"/>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p:txBody>
          <a:bodyPr/>
          <a:lstStyle/>
          <a:p>
            <a:r>
              <a:rPr lang="en-US" dirty="0"/>
              <a:t>The Basics of Foreman Training</a:t>
            </a:r>
          </a:p>
        </p:txBody>
      </p:sp>
      <p:sp>
        <p:nvSpPr>
          <p:cNvPr id="9" name="Content Placeholder 8">
            <a:extLst>
              <a:ext uri="{FF2B5EF4-FFF2-40B4-BE49-F238E27FC236}">
                <a16:creationId xmlns:a16="http://schemas.microsoft.com/office/drawing/2014/main" id="{D7FD434F-F0BA-05D9-F6BF-012FB1D6A234}"/>
              </a:ext>
            </a:extLst>
          </p:cNvPr>
          <p:cNvSpPr>
            <a:spLocks noGrp="1"/>
          </p:cNvSpPr>
          <p:nvPr>
            <p:ph sz="half" idx="1"/>
          </p:nvPr>
        </p:nvSpPr>
        <p:spPr>
          <a:xfrm>
            <a:off x="838200" y="1414145"/>
            <a:ext cx="10510913" cy="4351338"/>
          </a:xfrm>
        </p:spPr>
        <p:txBody>
          <a:bodyPr/>
          <a:lstStyle/>
          <a:p>
            <a:pPr marL="0" indent="0">
              <a:buNone/>
            </a:pPr>
            <a:r>
              <a:rPr lang="en-US" dirty="0"/>
              <a:t>Foreman training encompasses: Hazard assessment and risk tolerance. Effective Communication. Alignment with LWL compliance expectations. Trust, Integrity, and Transparency. Open forum for real discussions, a place to ask for help and to learn. Discoverable issues at all levels field/management/upper management. This was the baseline for the cultural change was needed at field level. </a:t>
            </a:r>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19733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0D6E6-9953-EFDA-525D-99C059B191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 y="8"/>
            <a:ext cx="12191984" cy="6857991"/>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a:xfrm>
            <a:off x="838200" y="365126"/>
            <a:ext cx="10515600" cy="779464"/>
          </a:xfrm>
        </p:spPr>
        <p:txBody>
          <a:bodyPr/>
          <a:lstStyle/>
          <a:p>
            <a:r>
              <a:rPr lang="en-US" dirty="0"/>
              <a:t>Expectations and Communication </a:t>
            </a:r>
          </a:p>
        </p:txBody>
      </p:sp>
      <p:sp>
        <p:nvSpPr>
          <p:cNvPr id="9" name="Content Placeholder 8">
            <a:extLst>
              <a:ext uri="{FF2B5EF4-FFF2-40B4-BE49-F238E27FC236}">
                <a16:creationId xmlns:a16="http://schemas.microsoft.com/office/drawing/2014/main" id="{D7FD434F-F0BA-05D9-F6BF-012FB1D6A234}"/>
              </a:ext>
            </a:extLst>
          </p:cNvPr>
          <p:cNvSpPr>
            <a:spLocks noGrp="1"/>
          </p:cNvSpPr>
          <p:nvPr>
            <p:ph sz="half" idx="1"/>
          </p:nvPr>
        </p:nvSpPr>
        <p:spPr>
          <a:xfrm>
            <a:off x="840542" y="1253331"/>
            <a:ext cx="10510913" cy="4351338"/>
          </a:xfrm>
        </p:spPr>
        <p:txBody>
          <a:bodyPr>
            <a:normAutofit lnSpcReduction="10000"/>
          </a:bodyPr>
          <a:lstStyle/>
          <a:p>
            <a:pPr marL="0" indent="0">
              <a:buNone/>
            </a:pPr>
            <a:r>
              <a:rPr lang="en-US" dirty="0"/>
              <a:t>Expectations: The expectation behind this training will be to realign focus of our leaders and crew members to the importance of hazard assessment and risk tolerance.  Our leaders are to learn and understand this information and cultivate competence of these skills within our team members. </a:t>
            </a:r>
          </a:p>
          <a:p>
            <a:pPr marL="0" indent="0">
              <a:buNone/>
            </a:pPr>
            <a:r>
              <a:rPr lang="en-US" dirty="0"/>
              <a:t>Foreman's and Leads to hold, not just 1 morning meeting but to effectively communicate job scope and expectations throughout the day via hold points. Hold points are built into the planned tasks to reassess the job, what the next steps will be and how to successfully mitigate any hazard that may arise from the next series of steps necessary to complete the job.  </a:t>
            </a:r>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44485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0D6E6-9953-EFDA-525D-99C059B191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 y="8"/>
            <a:ext cx="12191984" cy="6857991"/>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a:xfrm>
            <a:off x="838200" y="365125"/>
            <a:ext cx="10515600" cy="854075"/>
          </a:xfrm>
        </p:spPr>
        <p:txBody>
          <a:bodyPr/>
          <a:lstStyle/>
          <a:p>
            <a:r>
              <a:rPr lang="en-US" dirty="0"/>
              <a:t>Expectations and Communication </a:t>
            </a:r>
          </a:p>
        </p:txBody>
      </p:sp>
      <p:sp>
        <p:nvSpPr>
          <p:cNvPr id="9" name="Content Placeholder 8">
            <a:extLst>
              <a:ext uri="{FF2B5EF4-FFF2-40B4-BE49-F238E27FC236}">
                <a16:creationId xmlns:a16="http://schemas.microsoft.com/office/drawing/2014/main" id="{D7FD434F-F0BA-05D9-F6BF-012FB1D6A234}"/>
              </a:ext>
            </a:extLst>
          </p:cNvPr>
          <p:cNvSpPr>
            <a:spLocks noGrp="1"/>
          </p:cNvSpPr>
          <p:nvPr>
            <p:ph sz="half" idx="1"/>
          </p:nvPr>
        </p:nvSpPr>
        <p:spPr>
          <a:xfrm>
            <a:off x="838200" y="1112520"/>
            <a:ext cx="10510913" cy="4668203"/>
          </a:xfrm>
        </p:spPr>
        <p:txBody>
          <a:bodyPr/>
          <a:lstStyle/>
          <a:p>
            <a:pPr marL="0" indent="0">
              <a:buNone/>
            </a:pPr>
            <a:r>
              <a:rPr lang="en-US" dirty="0"/>
              <a:t>Foreman's, Leads and crews to effectively communicate and address any and all issues that could arise from the planned work. Preplan the work in such a way that when it comes to execution there is no loss in time, execution or safety. How can we achieve this? By consciously being involved. Every task is planned appropriately, and every reasonable outcome or hazard is addressed and mitigated prior to action. Every tool checked for current inspection and proper operation, every barricade erected, every above base PPE or classes necessitated by job preplanned and every task or series of tasks identified. </a:t>
            </a:r>
          </a:p>
          <a:p>
            <a:pPr marL="0" indent="0">
              <a:buNone/>
            </a:pPr>
            <a:endParaRPr lang="en-US" dirty="0"/>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4285280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4b8ab2c22b0e8211bf0203ffa53b00bf">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3652f488100efd83a14e401a8be276e9"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7DF2C7-BA31-42E0-AE02-5144DFB92D01}"/>
</file>

<file path=customXml/itemProps2.xml><?xml version="1.0" encoding="utf-8"?>
<ds:datastoreItem xmlns:ds="http://schemas.openxmlformats.org/officeDocument/2006/customXml" ds:itemID="{424B3342-FD8B-435E-B5C5-61BE90F0B54A}">
  <ds:schemaRefs>
    <ds:schemaRef ds:uri="http://schemas.microsoft.com/sharepoint/v3/contenttype/forms"/>
  </ds:schemaRefs>
</ds:datastoreItem>
</file>

<file path=customXml/itemProps3.xml><?xml version="1.0" encoding="utf-8"?>
<ds:datastoreItem xmlns:ds="http://schemas.openxmlformats.org/officeDocument/2006/customXml" ds:itemID="{A0FD6A08-1D2C-4994-8E2A-2A4E48302380}">
  <ds:schemaRefs>
    <ds:schemaRef ds:uri="http://www.w3.org/XML/1998/namespace"/>
    <ds:schemaRef ds:uri="a8d7c0dc-1c48-456f-9b85-8620b8ae2ee8"/>
    <ds:schemaRef ds:uri="ad2e6369-df2a-4c81-9ecd-b7189536ada1"/>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 ds:uri="b90698a5-0630-4073-813d-1fda91f59d24"/>
  </ds:schemaRefs>
</ds:datastoreItem>
</file>

<file path=docProps/app.xml><?xml version="1.0" encoding="utf-8"?>
<Properties xmlns="http://schemas.openxmlformats.org/officeDocument/2006/extended-properties" xmlns:vt="http://schemas.openxmlformats.org/officeDocument/2006/docPropsVTypes">
  <Template>office theme</Template>
  <TotalTime>282</TotalTime>
  <Words>1009</Words>
  <Application>Microsoft Office PowerPoint</Application>
  <PresentationFormat>Widescreen</PresentationFormat>
  <Paragraphs>64</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Arial Black</vt:lpstr>
      <vt:lpstr>Arial Nova</vt:lpstr>
      <vt:lpstr>office theme</vt:lpstr>
      <vt:lpstr>PowerPoint Presentation</vt:lpstr>
      <vt:lpstr>PowerPoint Presentation</vt:lpstr>
      <vt:lpstr>PowerPoint Presentation</vt:lpstr>
      <vt:lpstr>The Why?</vt:lpstr>
      <vt:lpstr>The Why?</vt:lpstr>
      <vt:lpstr>The Discovery </vt:lpstr>
      <vt:lpstr>The Basics of Foreman Training</vt:lpstr>
      <vt:lpstr>Expectations and Communication </vt:lpstr>
      <vt:lpstr>Expectations and Communication </vt:lpstr>
      <vt:lpstr>Risk Tolerance – 10 Common Factors </vt:lpstr>
      <vt:lpstr>Risk Tolerance – 10 Common Factors </vt:lpstr>
      <vt:lpstr>Focus </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Lea Speakes</cp:lastModifiedBy>
  <cp:revision>16</cp:revision>
  <dcterms:created xsi:type="dcterms:W3CDTF">2025-05-22T20:31:15Z</dcterms:created>
  <dcterms:modified xsi:type="dcterms:W3CDTF">2026-06-13T15:21:53Z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y fmtid="{D5CDD505-2E9C-101B-9397-08002B2CF9AE}" pid="3" name="MediaServiceImageTags">
    <vt:lpwstr/>
  </property>
</Properties>
</file>