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70" r:id="rId6"/>
    <p:sldId id="259" r:id="rId7"/>
    <p:sldId id="260" r:id="rId8"/>
    <p:sldId id="274" r:id="rId9"/>
    <p:sldId id="279" r:id="rId10"/>
    <p:sldId id="272" r:id="rId11"/>
    <p:sldId id="263" r:id="rId12"/>
    <p:sldId id="273" r:id="rId13"/>
    <p:sldId id="278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A3282-F5E6-4556-BDE0-1AA54FCFA80E}" v="161" dt="2025-06-09T18:21:47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16" autoAdjust="0"/>
  </p:normalViewPr>
  <p:slideViewPr>
    <p:cSldViewPr snapToGrid="0">
      <p:cViewPr varScale="1">
        <p:scale>
          <a:sx n="61" d="100"/>
          <a:sy n="61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Disspayne" userId="8462556f-49bd-4127-808a-beec7b522603" providerId="ADAL" clId="{FD9A3282-F5E6-4556-BDE0-1AA54FCFA80E}"/>
    <pc:docChg chg="undo redo custSel addSld delSld modSld">
      <pc:chgData name="Sharon Disspayne" userId="8462556f-49bd-4127-808a-beec7b522603" providerId="ADAL" clId="{FD9A3282-F5E6-4556-BDE0-1AA54FCFA80E}" dt="2025-06-09T19:24:58.800" v="2004" actId="20577"/>
      <pc:docMkLst>
        <pc:docMk/>
      </pc:docMkLst>
      <pc:sldChg chg="modSp mod">
        <pc:chgData name="Sharon Disspayne" userId="8462556f-49bd-4127-808a-beec7b522603" providerId="ADAL" clId="{FD9A3282-F5E6-4556-BDE0-1AA54FCFA80E}" dt="2025-06-09T15:41:58.636" v="1721" actId="20577"/>
        <pc:sldMkLst>
          <pc:docMk/>
          <pc:sldMk cId="1013515397" sldId="257"/>
        </pc:sldMkLst>
        <pc:spChg chg="mod">
          <ac:chgData name="Sharon Disspayne" userId="8462556f-49bd-4127-808a-beec7b522603" providerId="ADAL" clId="{FD9A3282-F5E6-4556-BDE0-1AA54FCFA80E}" dt="2025-06-09T15:41:58.636" v="1721" actId="20577"/>
          <ac:spMkLst>
            <pc:docMk/>
            <pc:sldMk cId="1013515397" sldId="257"/>
            <ac:spMk id="20" creationId="{64909615-9883-F883-084F-E43BC83C20A6}"/>
          </ac:spMkLst>
        </pc:spChg>
      </pc:sldChg>
      <pc:sldChg chg="addSp modSp mod modNotesTx">
        <pc:chgData name="Sharon Disspayne" userId="8462556f-49bd-4127-808a-beec7b522603" providerId="ADAL" clId="{FD9A3282-F5E6-4556-BDE0-1AA54FCFA80E}" dt="2025-06-09T19:23:47.368" v="1996" actId="6549"/>
        <pc:sldMkLst>
          <pc:docMk/>
          <pc:sldMk cId="1028678394" sldId="260"/>
        </pc:sldMkLst>
        <pc:spChg chg="mod">
          <ac:chgData name="Sharon Disspayne" userId="8462556f-49bd-4127-808a-beec7b522603" providerId="ADAL" clId="{FD9A3282-F5E6-4556-BDE0-1AA54FCFA80E}" dt="2025-06-09T14:49:58.284" v="954" actId="207"/>
          <ac:spMkLst>
            <pc:docMk/>
            <pc:sldMk cId="1028678394" sldId="260"/>
            <ac:spMk id="2" creationId="{8059DBE1-64F7-39A0-8181-7D431CBE1A36}"/>
          </ac:spMkLst>
        </pc:spChg>
        <pc:spChg chg="add mod">
          <ac:chgData name="Sharon Disspayne" userId="8462556f-49bd-4127-808a-beec7b522603" providerId="ADAL" clId="{FD9A3282-F5E6-4556-BDE0-1AA54FCFA80E}" dt="2025-06-06T16:44:10.987" v="506" actId="14100"/>
          <ac:spMkLst>
            <pc:docMk/>
            <pc:sldMk cId="1028678394" sldId="260"/>
            <ac:spMk id="3" creationId="{11874CE2-143E-D3C1-CE13-C9BEE32431A2}"/>
          </ac:spMkLst>
        </pc:spChg>
        <pc:spChg chg="add mod">
          <ac:chgData name="Sharon Disspayne" userId="8462556f-49bd-4127-808a-beec7b522603" providerId="ADAL" clId="{FD9A3282-F5E6-4556-BDE0-1AA54FCFA80E}" dt="2025-06-06T16:44:04.477" v="505" actId="1076"/>
          <ac:spMkLst>
            <pc:docMk/>
            <pc:sldMk cId="1028678394" sldId="260"/>
            <ac:spMk id="9" creationId="{AE7D73DB-8620-50D8-6BE7-C065A2A00531}"/>
          </ac:spMkLst>
        </pc:spChg>
        <pc:spChg chg="mod">
          <ac:chgData name="Sharon Disspayne" userId="8462556f-49bd-4127-808a-beec7b522603" providerId="ADAL" clId="{FD9A3282-F5E6-4556-BDE0-1AA54FCFA80E}" dt="2025-06-06T16:43:45.684" v="503" actId="14861"/>
          <ac:spMkLst>
            <pc:docMk/>
            <pc:sldMk cId="1028678394" sldId="260"/>
            <ac:spMk id="14" creationId="{F69BB9E3-58D0-3ABC-6D86-456445945B3A}"/>
          </ac:spMkLst>
        </pc:spChg>
        <pc:spChg chg="mod">
          <ac:chgData name="Sharon Disspayne" userId="8462556f-49bd-4127-808a-beec7b522603" providerId="ADAL" clId="{FD9A3282-F5E6-4556-BDE0-1AA54FCFA80E}" dt="2025-06-06T16:43:38.291" v="501" actId="14861"/>
          <ac:spMkLst>
            <pc:docMk/>
            <pc:sldMk cId="1028678394" sldId="260"/>
            <ac:spMk id="22" creationId="{54C2F577-6F9E-9F1C-DACF-823215C5F035}"/>
          </ac:spMkLst>
        </pc:spChg>
        <pc:picChg chg="ord">
          <ac:chgData name="Sharon Disspayne" userId="8462556f-49bd-4127-808a-beec7b522603" providerId="ADAL" clId="{FD9A3282-F5E6-4556-BDE0-1AA54FCFA80E}" dt="2025-06-09T15:31:23.811" v="1680" actId="166"/>
          <ac:picMkLst>
            <pc:docMk/>
            <pc:sldMk cId="1028678394" sldId="260"/>
            <ac:picMk id="7" creationId="{124E7E8D-30A5-8BE6-8254-3E698C526A7B}"/>
          </ac:picMkLst>
        </pc:picChg>
        <pc:picChg chg="mod">
          <ac:chgData name="Sharon Disspayne" userId="8462556f-49bd-4127-808a-beec7b522603" providerId="ADAL" clId="{FD9A3282-F5E6-4556-BDE0-1AA54FCFA80E}" dt="2025-06-06T16:42:49.331" v="495" actId="1076"/>
          <ac:picMkLst>
            <pc:docMk/>
            <pc:sldMk cId="1028678394" sldId="260"/>
            <ac:picMk id="3076" creationId="{03552344-8585-DDBD-ACD2-C750780CC099}"/>
          </ac:picMkLst>
        </pc:picChg>
      </pc:sldChg>
      <pc:sldChg chg="del modNotesTx">
        <pc:chgData name="Sharon Disspayne" userId="8462556f-49bd-4127-808a-beec7b522603" providerId="ADAL" clId="{FD9A3282-F5E6-4556-BDE0-1AA54FCFA80E}" dt="2025-06-06T19:20:01.182" v="552" actId="2696"/>
        <pc:sldMkLst>
          <pc:docMk/>
          <pc:sldMk cId="1905449682" sldId="262"/>
        </pc:sldMkLst>
      </pc:sldChg>
      <pc:sldChg chg="addSp modSp mod modNotesTx">
        <pc:chgData name="Sharon Disspayne" userId="8462556f-49bd-4127-808a-beec7b522603" providerId="ADAL" clId="{FD9A3282-F5E6-4556-BDE0-1AA54FCFA80E}" dt="2025-06-09T19:24:14.298" v="2000" actId="20577"/>
        <pc:sldMkLst>
          <pc:docMk/>
          <pc:sldMk cId="4077841061" sldId="263"/>
        </pc:sldMkLst>
        <pc:spChg chg="mod">
          <ac:chgData name="Sharon Disspayne" userId="8462556f-49bd-4127-808a-beec7b522603" providerId="ADAL" clId="{FD9A3282-F5E6-4556-BDE0-1AA54FCFA80E}" dt="2025-06-09T14:50:55.170" v="986" actId="1076"/>
          <ac:spMkLst>
            <pc:docMk/>
            <pc:sldMk cId="4077841061" sldId="263"/>
            <ac:spMk id="2" creationId="{8059DBE1-64F7-39A0-8181-7D431CBE1A36}"/>
          </ac:spMkLst>
        </pc:spChg>
        <pc:spChg chg="ord">
          <ac:chgData name="Sharon Disspayne" userId="8462556f-49bd-4127-808a-beec7b522603" providerId="ADAL" clId="{FD9A3282-F5E6-4556-BDE0-1AA54FCFA80E}" dt="2025-06-06T16:01:54.587" v="69" actId="167"/>
          <ac:spMkLst>
            <pc:docMk/>
            <pc:sldMk cId="4077841061" sldId="263"/>
            <ac:spMk id="3" creationId="{FA674480-E918-0F7D-327A-E72BC66106F0}"/>
          </ac:spMkLst>
        </pc:spChg>
        <pc:spChg chg="mod ord">
          <ac:chgData name="Sharon Disspayne" userId="8462556f-49bd-4127-808a-beec7b522603" providerId="ADAL" clId="{FD9A3282-F5E6-4556-BDE0-1AA54FCFA80E}" dt="2025-06-06T15:59:08.161" v="58" actId="1076"/>
          <ac:spMkLst>
            <pc:docMk/>
            <pc:sldMk cId="4077841061" sldId="263"/>
            <ac:spMk id="4" creationId="{BA4969A0-652C-D066-1B21-04ACA2582F91}"/>
          </ac:spMkLst>
        </pc:spChg>
        <pc:spChg chg="mod ord">
          <ac:chgData name="Sharon Disspayne" userId="8462556f-49bd-4127-808a-beec7b522603" providerId="ADAL" clId="{FD9A3282-F5E6-4556-BDE0-1AA54FCFA80E}" dt="2025-06-06T16:01:32.558" v="68" actId="1076"/>
          <ac:spMkLst>
            <pc:docMk/>
            <pc:sldMk cId="4077841061" sldId="263"/>
            <ac:spMk id="14" creationId="{E01F366D-5A6F-EB47-985F-856832206981}"/>
          </ac:spMkLst>
        </pc:spChg>
        <pc:picChg chg="mod ord">
          <ac:chgData name="Sharon Disspayne" userId="8462556f-49bd-4127-808a-beec7b522603" providerId="ADAL" clId="{FD9A3282-F5E6-4556-BDE0-1AA54FCFA80E}" dt="2025-06-06T15:58:56.297" v="57" actId="1076"/>
          <ac:picMkLst>
            <pc:docMk/>
            <pc:sldMk cId="4077841061" sldId="263"/>
            <ac:picMk id="6" creationId="{FB0AC159-F7F5-EFCF-5189-66DD7233CFA5}"/>
          </ac:picMkLst>
        </pc:picChg>
        <pc:picChg chg="ord">
          <ac:chgData name="Sharon Disspayne" userId="8462556f-49bd-4127-808a-beec7b522603" providerId="ADAL" clId="{FD9A3282-F5E6-4556-BDE0-1AA54FCFA80E}" dt="2025-06-06T15:59:35.627" v="59" actId="167"/>
          <ac:picMkLst>
            <pc:docMk/>
            <pc:sldMk cId="4077841061" sldId="263"/>
            <ac:picMk id="7" creationId="{124E7E8D-30A5-8BE6-8254-3E698C526A7B}"/>
          </ac:picMkLst>
        </pc:picChg>
        <pc:picChg chg="ord">
          <ac:chgData name="Sharon Disspayne" userId="8462556f-49bd-4127-808a-beec7b522603" providerId="ADAL" clId="{FD9A3282-F5E6-4556-BDE0-1AA54FCFA80E}" dt="2025-06-06T16:00:55.621" v="67" actId="167"/>
          <ac:picMkLst>
            <pc:docMk/>
            <pc:sldMk cId="4077841061" sldId="263"/>
            <ac:picMk id="8" creationId="{44C2453A-0A98-A03E-A830-26EEE8659DC7}"/>
          </ac:picMkLst>
        </pc:picChg>
        <pc:picChg chg="ord">
          <ac:chgData name="Sharon Disspayne" userId="8462556f-49bd-4127-808a-beec7b522603" providerId="ADAL" clId="{FD9A3282-F5E6-4556-BDE0-1AA54FCFA80E}" dt="2025-06-06T16:00:37.296" v="64" actId="167"/>
          <ac:picMkLst>
            <pc:docMk/>
            <pc:sldMk cId="4077841061" sldId="263"/>
            <ac:picMk id="10" creationId="{3376A262-365C-F6F5-B268-F3EA080470B9}"/>
          </ac:picMkLst>
        </pc:picChg>
        <pc:picChg chg="add mod ord">
          <ac:chgData name="Sharon Disspayne" userId="8462556f-49bd-4127-808a-beec7b522603" providerId="ADAL" clId="{FD9A3282-F5E6-4556-BDE0-1AA54FCFA80E}" dt="2025-06-06T16:00:41.941" v="65" actId="167"/>
          <ac:picMkLst>
            <pc:docMk/>
            <pc:sldMk cId="4077841061" sldId="263"/>
            <ac:picMk id="11" creationId="{3D907E67-4860-C156-B50F-F41A685CAFA6}"/>
          </ac:picMkLst>
        </pc:picChg>
        <pc:picChg chg="ord">
          <ac:chgData name="Sharon Disspayne" userId="8462556f-49bd-4127-808a-beec7b522603" providerId="ADAL" clId="{FD9A3282-F5E6-4556-BDE0-1AA54FCFA80E}" dt="2025-06-06T16:00:47.154" v="66" actId="167"/>
          <ac:picMkLst>
            <pc:docMk/>
            <pc:sldMk cId="4077841061" sldId="263"/>
            <ac:picMk id="15" creationId="{B9EB0A1A-35A5-BD52-E53E-B777889321CC}"/>
          </ac:picMkLst>
        </pc:picChg>
      </pc:sldChg>
      <pc:sldChg chg="addSp delSp modSp mod modNotesTx">
        <pc:chgData name="Sharon Disspayne" userId="8462556f-49bd-4127-808a-beec7b522603" providerId="ADAL" clId="{FD9A3282-F5E6-4556-BDE0-1AA54FCFA80E}" dt="2025-06-09T19:24:58.800" v="2004" actId="20577"/>
        <pc:sldMkLst>
          <pc:docMk/>
          <pc:sldMk cId="1089200869" sldId="267"/>
        </pc:sldMkLst>
        <pc:picChg chg="mod">
          <ac:chgData name="Sharon Disspayne" userId="8462556f-49bd-4127-808a-beec7b522603" providerId="ADAL" clId="{FD9A3282-F5E6-4556-BDE0-1AA54FCFA80E}" dt="2025-06-09T18:12:38.740" v="1723" actId="14100"/>
          <ac:picMkLst>
            <pc:docMk/>
            <pc:sldMk cId="1089200869" sldId="267"/>
            <ac:picMk id="3" creationId="{797C4B53-1AB8-971C-A7D2-AE607F89BC38}"/>
          </ac:picMkLst>
        </pc:picChg>
        <pc:picChg chg="add mod">
          <ac:chgData name="Sharon Disspayne" userId="8462556f-49bd-4127-808a-beec7b522603" providerId="ADAL" clId="{FD9A3282-F5E6-4556-BDE0-1AA54FCFA80E}" dt="2025-06-09T18:12:38.740" v="1723" actId="14100"/>
          <ac:picMkLst>
            <pc:docMk/>
            <pc:sldMk cId="1089200869" sldId="267"/>
            <ac:picMk id="4" creationId="{D809FE98-CC6C-D44C-2A81-155497E76C64}"/>
          </ac:picMkLst>
        </pc:picChg>
        <pc:picChg chg="add mod">
          <ac:chgData name="Sharon Disspayne" userId="8462556f-49bd-4127-808a-beec7b522603" providerId="ADAL" clId="{FD9A3282-F5E6-4556-BDE0-1AA54FCFA80E}" dt="2025-06-09T18:12:38.740" v="1723" actId="14100"/>
          <ac:picMkLst>
            <pc:docMk/>
            <pc:sldMk cId="1089200869" sldId="267"/>
            <ac:picMk id="6" creationId="{0BDA4169-200C-0443-E8C9-6311C9826025}"/>
          </ac:picMkLst>
        </pc:picChg>
        <pc:picChg chg="mod">
          <ac:chgData name="Sharon Disspayne" userId="8462556f-49bd-4127-808a-beec7b522603" providerId="ADAL" clId="{FD9A3282-F5E6-4556-BDE0-1AA54FCFA80E}" dt="2025-06-06T20:08:56.040" v="663" actId="1076"/>
          <ac:picMkLst>
            <pc:docMk/>
            <pc:sldMk cId="1089200869" sldId="267"/>
            <ac:picMk id="7" creationId="{124E7E8D-30A5-8BE6-8254-3E698C526A7B}"/>
          </ac:picMkLst>
        </pc:picChg>
        <pc:picChg chg="add mod">
          <ac:chgData name="Sharon Disspayne" userId="8462556f-49bd-4127-808a-beec7b522603" providerId="ADAL" clId="{FD9A3282-F5E6-4556-BDE0-1AA54FCFA80E}" dt="2025-06-09T14:27:01.401" v="815"/>
          <ac:picMkLst>
            <pc:docMk/>
            <pc:sldMk cId="1089200869" sldId="267"/>
            <ac:picMk id="9" creationId="{80302A24-097B-8C83-F234-99D359DB2C68}"/>
          </ac:picMkLst>
        </pc:picChg>
        <pc:picChg chg="mod">
          <ac:chgData name="Sharon Disspayne" userId="8462556f-49bd-4127-808a-beec7b522603" providerId="ADAL" clId="{FD9A3282-F5E6-4556-BDE0-1AA54FCFA80E}" dt="2025-06-09T18:12:38.740" v="1723" actId="14100"/>
          <ac:picMkLst>
            <pc:docMk/>
            <pc:sldMk cId="1089200869" sldId="267"/>
            <ac:picMk id="10" creationId="{517DD93D-FA7C-0A0B-60C8-EF95E2420E3E}"/>
          </ac:picMkLst>
        </pc:picChg>
        <pc:picChg chg="add del mod">
          <ac:chgData name="Sharon Disspayne" userId="8462556f-49bd-4127-808a-beec7b522603" providerId="ADAL" clId="{FD9A3282-F5E6-4556-BDE0-1AA54FCFA80E}" dt="2025-06-09T14:56:55.162" v="1013" actId="21"/>
          <ac:picMkLst>
            <pc:docMk/>
            <pc:sldMk cId="1089200869" sldId="267"/>
            <ac:picMk id="11" creationId="{B772A971-EEF5-3B87-790A-244D17C17801}"/>
          </ac:picMkLst>
        </pc:picChg>
        <pc:picChg chg="add del mod">
          <ac:chgData name="Sharon Disspayne" userId="8462556f-49bd-4127-808a-beec7b522603" providerId="ADAL" clId="{FD9A3282-F5E6-4556-BDE0-1AA54FCFA80E}" dt="2025-06-09T14:27:12.407" v="819" actId="21"/>
          <ac:picMkLst>
            <pc:docMk/>
            <pc:sldMk cId="1089200869" sldId="267"/>
            <ac:picMk id="18" creationId="{D809FE98-CC6C-D44C-2A81-155497E76C64}"/>
          </ac:picMkLst>
        </pc:picChg>
      </pc:sldChg>
      <pc:sldChg chg="modSp mod modNotesTx">
        <pc:chgData name="Sharon Disspayne" userId="8462556f-49bd-4127-808a-beec7b522603" providerId="ADAL" clId="{FD9A3282-F5E6-4556-BDE0-1AA54FCFA80E}" dt="2025-06-09T19:24:05.739" v="1999" actId="6549"/>
        <pc:sldMkLst>
          <pc:docMk/>
          <pc:sldMk cId="3672193813" sldId="272"/>
        </pc:sldMkLst>
        <pc:spChg chg="mod">
          <ac:chgData name="Sharon Disspayne" userId="8462556f-49bd-4127-808a-beec7b522603" providerId="ADAL" clId="{FD9A3282-F5E6-4556-BDE0-1AA54FCFA80E}" dt="2025-06-06T19:00:24.925" v="530" actId="6549"/>
          <ac:spMkLst>
            <pc:docMk/>
            <pc:sldMk cId="3672193813" sldId="272"/>
            <ac:spMk id="26" creationId="{3E6B257E-6728-2DF5-3F43-2FFEF6B0CF7F}"/>
          </ac:spMkLst>
        </pc:spChg>
        <pc:picChg chg="mod">
          <ac:chgData name="Sharon Disspayne" userId="8462556f-49bd-4127-808a-beec7b522603" providerId="ADAL" clId="{FD9A3282-F5E6-4556-BDE0-1AA54FCFA80E}" dt="2025-06-06T19:00:43.796" v="531" actId="1076"/>
          <ac:picMkLst>
            <pc:docMk/>
            <pc:sldMk cId="3672193813" sldId="272"/>
            <ac:picMk id="7" creationId="{EAC0C11C-3C49-360C-DF39-6DA801EA35C5}"/>
          </ac:picMkLst>
        </pc:picChg>
      </pc:sldChg>
      <pc:sldChg chg="modSp mod modNotesTx">
        <pc:chgData name="Sharon Disspayne" userId="8462556f-49bd-4127-808a-beec7b522603" providerId="ADAL" clId="{FD9A3282-F5E6-4556-BDE0-1AA54FCFA80E}" dt="2025-06-09T19:24:36.818" v="2002" actId="20577"/>
        <pc:sldMkLst>
          <pc:docMk/>
          <pc:sldMk cId="1196778292" sldId="273"/>
        </pc:sldMkLst>
        <pc:spChg chg="mod">
          <ac:chgData name="Sharon Disspayne" userId="8462556f-49bd-4127-808a-beec7b522603" providerId="ADAL" clId="{FD9A3282-F5E6-4556-BDE0-1AA54FCFA80E}" dt="2025-06-06T15:47:39.729" v="22" actId="1076"/>
          <ac:spMkLst>
            <pc:docMk/>
            <pc:sldMk cId="1196778292" sldId="273"/>
            <ac:spMk id="11" creationId="{82AA0491-8407-DCD1-2D96-8728A70E037B}"/>
          </ac:spMkLst>
        </pc:spChg>
        <pc:spChg chg="mod">
          <ac:chgData name="Sharon Disspayne" userId="8462556f-49bd-4127-808a-beec7b522603" providerId="ADAL" clId="{FD9A3282-F5E6-4556-BDE0-1AA54FCFA80E}" dt="2025-06-06T16:06:09.698" v="167" actId="1076"/>
          <ac:spMkLst>
            <pc:docMk/>
            <pc:sldMk cId="1196778292" sldId="273"/>
            <ac:spMk id="13" creationId="{272AF1F5-1EA5-E3E7-898D-C9563A4FCA68}"/>
          </ac:spMkLst>
        </pc:spChg>
        <pc:spChg chg="mod">
          <ac:chgData name="Sharon Disspayne" userId="8462556f-49bd-4127-808a-beec7b522603" providerId="ADAL" clId="{FD9A3282-F5E6-4556-BDE0-1AA54FCFA80E}" dt="2025-06-06T16:05:09.497" v="137" actId="20577"/>
          <ac:spMkLst>
            <pc:docMk/>
            <pc:sldMk cId="1196778292" sldId="273"/>
            <ac:spMk id="14" creationId="{5E3AB8C5-34D3-383F-5F84-E047B10C3C7E}"/>
          </ac:spMkLst>
        </pc:spChg>
        <pc:picChg chg="mod">
          <ac:chgData name="Sharon Disspayne" userId="8462556f-49bd-4127-808a-beec7b522603" providerId="ADAL" clId="{FD9A3282-F5E6-4556-BDE0-1AA54FCFA80E}" dt="2025-06-06T16:05:17.023" v="139" actId="1036"/>
          <ac:picMkLst>
            <pc:docMk/>
            <pc:sldMk cId="1196778292" sldId="273"/>
            <ac:picMk id="7" creationId="{615A8A71-D95E-3129-900F-1C6A9C0468D2}"/>
          </ac:picMkLst>
        </pc:picChg>
        <pc:picChg chg="mod">
          <ac:chgData name="Sharon Disspayne" userId="8462556f-49bd-4127-808a-beec7b522603" providerId="ADAL" clId="{FD9A3282-F5E6-4556-BDE0-1AA54FCFA80E}" dt="2025-06-06T15:47:44.382" v="23" actId="1076"/>
          <ac:picMkLst>
            <pc:docMk/>
            <pc:sldMk cId="1196778292" sldId="273"/>
            <ac:picMk id="20" creationId="{E6FB882D-4F41-017E-5264-308FB9084661}"/>
          </ac:picMkLst>
        </pc:picChg>
      </pc:sldChg>
      <pc:sldChg chg="addSp modSp mod modNotesTx">
        <pc:chgData name="Sharon Disspayne" userId="8462556f-49bd-4127-808a-beec7b522603" providerId="ADAL" clId="{FD9A3282-F5E6-4556-BDE0-1AA54FCFA80E}" dt="2025-06-09T19:23:53.610" v="1997" actId="20577"/>
        <pc:sldMkLst>
          <pc:docMk/>
          <pc:sldMk cId="1183433791" sldId="274"/>
        </pc:sldMkLst>
        <pc:spChg chg="mod">
          <ac:chgData name="Sharon Disspayne" userId="8462556f-49bd-4127-808a-beec7b522603" providerId="ADAL" clId="{FD9A3282-F5E6-4556-BDE0-1AA54FCFA80E}" dt="2025-06-09T14:49:38.384" v="951" actId="207"/>
          <ac:spMkLst>
            <pc:docMk/>
            <pc:sldMk cId="1183433791" sldId="274"/>
            <ac:spMk id="2" creationId="{89532712-2167-A3C4-396B-EADBAAD197EF}"/>
          </ac:spMkLst>
        </pc:spChg>
        <pc:spChg chg="add mod ord">
          <ac:chgData name="Sharon Disspayne" userId="8462556f-49bd-4127-808a-beec7b522603" providerId="ADAL" clId="{FD9A3282-F5E6-4556-BDE0-1AA54FCFA80E}" dt="2025-06-06T20:03:26.734" v="639" actId="208"/>
          <ac:spMkLst>
            <pc:docMk/>
            <pc:sldMk cId="1183433791" sldId="274"/>
            <ac:spMk id="3" creationId="{C4A182CF-495F-9A19-95A0-D3B7A822E494}"/>
          </ac:spMkLst>
        </pc:spChg>
        <pc:spChg chg="mod">
          <ac:chgData name="Sharon Disspayne" userId="8462556f-49bd-4127-808a-beec7b522603" providerId="ADAL" clId="{FD9A3282-F5E6-4556-BDE0-1AA54FCFA80E}" dt="2025-06-06T19:59:55.519" v="627" actId="1076"/>
          <ac:spMkLst>
            <pc:docMk/>
            <pc:sldMk cId="1183433791" sldId="274"/>
            <ac:spMk id="20" creationId="{B51302B2-1B93-87C2-EAA6-47CFA3AD96CE}"/>
          </ac:spMkLst>
        </pc:spChg>
        <pc:spChg chg="mod">
          <ac:chgData name="Sharon Disspayne" userId="8462556f-49bd-4127-808a-beec7b522603" providerId="ADAL" clId="{FD9A3282-F5E6-4556-BDE0-1AA54FCFA80E}" dt="2025-06-06T19:59:55.519" v="627" actId="1076"/>
          <ac:spMkLst>
            <pc:docMk/>
            <pc:sldMk cId="1183433791" sldId="274"/>
            <ac:spMk id="22" creationId="{CFC2CB6A-F090-CDD5-DD7B-7087270964C7}"/>
          </ac:spMkLst>
        </pc:spChg>
        <pc:spChg chg="mod">
          <ac:chgData name="Sharon Disspayne" userId="8462556f-49bd-4127-808a-beec7b522603" providerId="ADAL" clId="{FD9A3282-F5E6-4556-BDE0-1AA54FCFA80E}" dt="2025-06-06T19:59:55.519" v="627" actId="1076"/>
          <ac:spMkLst>
            <pc:docMk/>
            <pc:sldMk cId="1183433791" sldId="274"/>
            <ac:spMk id="24" creationId="{3229CB04-EE8C-B81E-49EF-E9E09E60B7A9}"/>
          </ac:spMkLst>
        </pc:spChg>
        <pc:spChg chg="mod">
          <ac:chgData name="Sharon Disspayne" userId="8462556f-49bd-4127-808a-beec7b522603" providerId="ADAL" clId="{FD9A3282-F5E6-4556-BDE0-1AA54FCFA80E}" dt="2025-06-06T20:06:09.944" v="649" actId="207"/>
          <ac:spMkLst>
            <pc:docMk/>
            <pc:sldMk cId="1183433791" sldId="274"/>
            <ac:spMk id="28" creationId="{528CA265-9C1D-C46F-7029-C9886AFED0F0}"/>
          </ac:spMkLst>
        </pc:spChg>
        <pc:spChg chg="mod">
          <ac:chgData name="Sharon Disspayne" userId="8462556f-49bd-4127-808a-beec7b522603" providerId="ADAL" clId="{FD9A3282-F5E6-4556-BDE0-1AA54FCFA80E}" dt="2025-06-06T20:07:29.863" v="653" actId="1036"/>
          <ac:spMkLst>
            <pc:docMk/>
            <pc:sldMk cId="1183433791" sldId="274"/>
            <ac:spMk id="29" creationId="{14AA3A0C-0B99-9CA7-639B-C012628B4698}"/>
          </ac:spMkLst>
        </pc:spChg>
        <pc:picChg chg="mod">
          <ac:chgData name="Sharon Disspayne" userId="8462556f-49bd-4127-808a-beec7b522603" providerId="ADAL" clId="{FD9A3282-F5E6-4556-BDE0-1AA54FCFA80E}" dt="2025-06-06T20:05:23.954" v="647" actId="1076"/>
          <ac:picMkLst>
            <pc:docMk/>
            <pc:sldMk cId="1183433791" sldId="274"/>
            <ac:picMk id="7" creationId="{4958F184-FE7E-E6E5-A6FD-1F56256F1615}"/>
          </ac:picMkLst>
        </pc:picChg>
        <pc:picChg chg="mod">
          <ac:chgData name="Sharon Disspayne" userId="8462556f-49bd-4127-808a-beec7b522603" providerId="ADAL" clId="{FD9A3282-F5E6-4556-BDE0-1AA54FCFA80E}" dt="2025-06-06T20:01:36.667" v="633" actId="1076"/>
          <ac:picMkLst>
            <pc:docMk/>
            <pc:sldMk cId="1183433791" sldId="274"/>
            <ac:picMk id="10" creationId="{9640C035-C36E-F378-69A3-B5B546B68A3C}"/>
          </ac:picMkLst>
        </pc:picChg>
      </pc:sldChg>
      <pc:sldChg chg="addSp modSp mod modAnim modNotesTx">
        <pc:chgData name="Sharon Disspayne" userId="8462556f-49bd-4127-808a-beec7b522603" providerId="ADAL" clId="{FD9A3282-F5E6-4556-BDE0-1AA54FCFA80E}" dt="2025-06-09T19:24:41.821" v="2003" actId="20577"/>
        <pc:sldMkLst>
          <pc:docMk/>
          <pc:sldMk cId="4018554168" sldId="278"/>
        </pc:sldMkLst>
        <pc:spChg chg="mod">
          <ac:chgData name="Sharon Disspayne" userId="8462556f-49bd-4127-808a-beec7b522603" providerId="ADAL" clId="{FD9A3282-F5E6-4556-BDE0-1AA54FCFA80E}" dt="2025-06-09T14:49:02.698" v="949" actId="1582"/>
          <ac:spMkLst>
            <pc:docMk/>
            <pc:sldMk cId="4018554168" sldId="278"/>
            <ac:spMk id="2" creationId="{C9C7A9F9-64B9-3DBD-FB6D-9BB9659EEDF9}"/>
          </ac:spMkLst>
        </pc:spChg>
        <pc:spChg chg="add mod">
          <ac:chgData name="Sharon Disspayne" userId="8462556f-49bd-4127-808a-beec7b522603" providerId="ADAL" clId="{FD9A3282-F5E6-4556-BDE0-1AA54FCFA80E}" dt="2025-06-09T14:48:29.921" v="947" actId="14100"/>
          <ac:spMkLst>
            <pc:docMk/>
            <pc:sldMk cId="4018554168" sldId="278"/>
            <ac:spMk id="4" creationId="{696CD3EF-7ADB-6896-1DE0-69074F55319C}"/>
          </ac:spMkLst>
        </pc:spChg>
        <pc:picChg chg="mod">
          <ac:chgData name="Sharon Disspayne" userId="8462556f-49bd-4127-808a-beec7b522603" providerId="ADAL" clId="{FD9A3282-F5E6-4556-BDE0-1AA54FCFA80E}" dt="2025-06-09T14:44:01.843" v="903" actId="1076"/>
          <ac:picMkLst>
            <pc:docMk/>
            <pc:sldMk cId="4018554168" sldId="278"/>
            <ac:picMk id="7" creationId="{D961D2E7-7BC7-22B2-28AB-C8DEB3C6D955}"/>
          </ac:picMkLst>
        </pc:picChg>
        <pc:picChg chg="mod">
          <ac:chgData name="Sharon Disspayne" userId="8462556f-49bd-4127-808a-beec7b522603" providerId="ADAL" clId="{FD9A3282-F5E6-4556-BDE0-1AA54FCFA80E}" dt="2025-06-09T14:48:15.388" v="945" actId="14100"/>
          <ac:picMkLst>
            <pc:docMk/>
            <pc:sldMk cId="4018554168" sldId="278"/>
            <ac:picMk id="17" creationId="{E0DA3A28-D0BB-066C-4711-8EB4D5DDA210}"/>
          </ac:picMkLst>
        </pc:picChg>
        <pc:picChg chg="mod">
          <ac:chgData name="Sharon Disspayne" userId="8462556f-49bd-4127-808a-beec7b522603" providerId="ADAL" clId="{FD9A3282-F5E6-4556-BDE0-1AA54FCFA80E}" dt="2025-06-09T14:49:10.041" v="950" actId="1076"/>
          <ac:picMkLst>
            <pc:docMk/>
            <pc:sldMk cId="4018554168" sldId="278"/>
            <ac:picMk id="19" creationId="{DE71A873-E0D8-38A9-5580-1DD4DCE80D62}"/>
          </ac:picMkLst>
        </pc:picChg>
      </pc:sldChg>
      <pc:sldChg chg="addSp delSp modSp add mod modNotesTx">
        <pc:chgData name="Sharon Disspayne" userId="8462556f-49bd-4127-808a-beec7b522603" providerId="ADAL" clId="{FD9A3282-F5E6-4556-BDE0-1AA54FCFA80E}" dt="2025-06-09T19:23:58.856" v="1998" actId="6549"/>
        <pc:sldMkLst>
          <pc:docMk/>
          <pc:sldMk cId="451067121" sldId="279"/>
        </pc:sldMkLst>
        <pc:spChg chg="mod">
          <ac:chgData name="Sharon Disspayne" userId="8462556f-49bd-4127-808a-beec7b522603" providerId="ADAL" clId="{FD9A3282-F5E6-4556-BDE0-1AA54FCFA80E}" dt="2025-06-09T14:23:12.699" v="802" actId="14100"/>
          <ac:spMkLst>
            <pc:docMk/>
            <pc:sldMk cId="451067121" sldId="279"/>
            <ac:spMk id="3" creationId="{1FF4BF47-2DF5-3BC9-0845-C31449D8A636}"/>
          </ac:spMkLst>
        </pc:spChg>
        <pc:spChg chg="mod">
          <ac:chgData name="Sharon Disspayne" userId="8462556f-49bd-4127-808a-beec7b522603" providerId="ADAL" clId="{FD9A3282-F5E6-4556-BDE0-1AA54FCFA80E}" dt="2025-06-09T14:25:16.137" v="810" actId="1076"/>
          <ac:spMkLst>
            <pc:docMk/>
            <pc:sldMk cId="451067121" sldId="279"/>
            <ac:spMk id="8" creationId="{00B1AEDF-F277-B526-FF67-E8502C75B5E9}"/>
          </ac:spMkLst>
        </pc:spChg>
        <pc:picChg chg="add del mod ord">
          <ac:chgData name="Sharon Disspayne" userId="8462556f-49bd-4127-808a-beec7b522603" providerId="ADAL" clId="{FD9A3282-F5E6-4556-BDE0-1AA54FCFA80E}" dt="2025-06-09T14:25:18.786" v="811" actId="166"/>
          <ac:picMkLst>
            <pc:docMk/>
            <pc:sldMk cId="451067121" sldId="279"/>
            <ac:picMk id="7" creationId="{54A0934D-9481-B750-8423-33B0B0B8BCC8}"/>
          </ac:picMkLst>
        </pc:picChg>
        <pc:picChg chg="del mod">
          <ac:chgData name="Sharon Disspayne" userId="8462556f-49bd-4127-808a-beec7b522603" providerId="ADAL" clId="{FD9A3282-F5E6-4556-BDE0-1AA54FCFA80E}" dt="2025-06-09T14:22:38.734" v="795" actId="21"/>
          <ac:picMkLst>
            <pc:docMk/>
            <pc:sldMk cId="451067121" sldId="279"/>
            <ac:picMk id="9" creationId="{80302A24-097B-8C83-F234-99D359DB2C68}"/>
          </ac:picMkLst>
        </pc:picChg>
        <pc:picChg chg="mod ord">
          <ac:chgData name="Sharon Disspayne" userId="8462556f-49bd-4127-808a-beec7b522603" providerId="ADAL" clId="{FD9A3282-F5E6-4556-BDE0-1AA54FCFA80E}" dt="2025-06-09T14:23:20.511" v="804" actId="1076"/>
          <ac:picMkLst>
            <pc:docMk/>
            <pc:sldMk cId="451067121" sldId="279"/>
            <ac:picMk id="25" creationId="{32D97839-EC71-474B-9BD7-8D5132A46F31}"/>
          </ac:picMkLst>
        </pc:picChg>
        <pc:picChg chg="mod ord">
          <ac:chgData name="Sharon Disspayne" userId="8462556f-49bd-4127-808a-beec7b522603" providerId="ADAL" clId="{FD9A3282-F5E6-4556-BDE0-1AA54FCFA80E}" dt="2025-06-09T14:22:45.552" v="797" actId="1076"/>
          <ac:picMkLst>
            <pc:docMk/>
            <pc:sldMk cId="451067121" sldId="279"/>
            <ac:picMk id="27" creationId="{F6500626-9BC8-2C5C-B960-ABAF9DE54F60}"/>
          </ac:picMkLst>
        </pc:picChg>
        <pc:picChg chg="mod">
          <ac:chgData name="Sharon Disspayne" userId="8462556f-49bd-4127-808a-beec7b522603" providerId="ADAL" clId="{FD9A3282-F5E6-4556-BDE0-1AA54FCFA80E}" dt="2025-06-09T14:24:26.736" v="807" actId="14100"/>
          <ac:picMkLst>
            <pc:docMk/>
            <pc:sldMk cId="451067121" sldId="279"/>
            <ac:picMk id="1026" creationId="{CD96F93F-3C0F-A81E-F152-98F68B79AE9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EC0E75-536B-46CC-B2F5-181E018267B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28EACC-8C34-49F2-B602-0B1BF029F2B6}">
      <dgm:prSet/>
      <dgm:spPr/>
      <dgm:t>
        <a:bodyPr/>
        <a:lstStyle/>
        <a:p>
          <a:endParaRPr lang="en-US" sz="2300" dirty="0"/>
        </a:p>
      </dgm:t>
    </dgm:pt>
    <dgm:pt modelId="{E1B829D5-83E5-4C4E-A7CE-93CA4362CBA3}" type="parTrans" cxnId="{54740B39-C146-4914-B895-E07A1DF84AFC}">
      <dgm:prSet/>
      <dgm:spPr/>
      <dgm:t>
        <a:bodyPr/>
        <a:lstStyle/>
        <a:p>
          <a:endParaRPr lang="en-US"/>
        </a:p>
      </dgm:t>
    </dgm:pt>
    <dgm:pt modelId="{1F7ABAD1-AC6E-45AA-9562-96AF6B313DBE}" type="sibTrans" cxnId="{54740B39-C146-4914-B895-E07A1DF84AFC}">
      <dgm:prSet/>
      <dgm:spPr/>
      <dgm:t>
        <a:bodyPr/>
        <a:lstStyle/>
        <a:p>
          <a:endParaRPr lang="en-US"/>
        </a:p>
      </dgm:t>
    </dgm:pt>
    <dgm:pt modelId="{3AF94632-EF6C-4005-8A97-9D0DA7681DD2}" type="pres">
      <dgm:prSet presAssocID="{B6EC0E75-536B-46CC-B2F5-181E018267B6}" presName="compositeShape" presStyleCnt="0">
        <dgm:presLayoutVars>
          <dgm:chMax val="7"/>
          <dgm:dir/>
          <dgm:resizeHandles val="exact"/>
        </dgm:presLayoutVars>
      </dgm:prSet>
      <dgm:spPr/>
    </dgm:pt>
    <dgm:pt modelId="{9D673C83-DEF4-4D56-9963-8094A0D2259F}" type="pres">
      <dgm:prSet presAssocID="{B6EC0E75-536B-46CC-B2F5-181E018267B6}" presName="wedge1" presStyleLbl="node1" presStyleIdx="0" presStyleCnt="1"/>
      <dgm:spPr/>
    </dgm:pt>
    <dgm:pt modelId="{89F7BFEC-9175-47ED-82E7-6E1DE2BA374D}" type="pres">
      <dgm:prSet presAssocID="{B6EC0E75-536B-46CC-B2F5-181E018267B6}" presName="dummy1a" presStyleCnt="0"/>
      <dgm:spPr/>
    </dgm:pt>
    <dgm:pt modelId="{1953103D-F755-4507-BD6F-7C76D6EEE6F3}" type="pres">
      <dgm:prSet presAssocID="{B6EC0E75-536B-46CC-B2F5-181E018267B6}" presName="dummy1b" presStyleCnt="0"/>
      <dgm:spPr/>
    </dgm:pt>
    <dgm:pt modelId="{9C129A3C-08A1-468C-8616-6B5A28E01E33}" type="pres">
      <dgm:prSet presAssocID="{B6EC0E75-536B-46CC-B2F5-181E018267B6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C6D835DA-FCC0-46AE-9CAF-5789D442ACE5}" type="pres">
      <dgm:prSet presAssocID="{1F7ABAD1-AC6E-45AA-9562-96AF6B313DBE}" presName="arrowWedge1single" presStyleLbl="fgSibTrans2D1" presStyleIdx="0" presStyleCnt="1"/>
      <dgm:spPr/>
    </dgm:pt>
  </dgm:ptLst>
  <dgm:cxnLst>
    <dgm:cxn modelId="{54740B39-C146-4914-B895-E07A1DF84AFC}" srcId="{B6EC0E75-536B-46CC-B2F5-181E018267B6}" destId="{B528EACC-8C34-49F2-B602-0B1BF029F2B6}" srcOrd="0" destOrd="0" parTransId="{E1B829D5-83E5-4C4E-A7CE-93CA4362CBA3}" sibTransId="{1F7ABAD1-AC6E-45AA-9562-96AF6B313DBE}"/>
    <dgm:cxn modelId="{A3EA2A65-70EE-45CB-B830-D205FE4500DA}" type="presOf" srcId="{B6EC0E75-536B-46CC-B2F5-181E018267B6}" destId="{3AF94632-EF6C-4005-8A97-9D0DA7681DD2}" srcOrd="0" destOrd="0" presId="urn:microsoft.com/office/officeart/2005/8/layout/cycle8"/>
    <dgm:cxn modelId="{4201F175-397D-4DB1-B2FA-A1C515D827A2}" type="presOf" srcId="{B528EACC-8C34-49F2-B602-0B1BF029F2B6}" destId="{9C129A3C-08A1-468C-8616-6B5A28E01E33}" srcOrd="1" destOrd="0" presId="urn:microsoft.com/office/officeart/2005/8/layout/cycle8"/>
    <dgm:cxn modelId="{FB844684-87CA-4269-8D4D-C60457066634}" type="presOf" srcId="{B528EACC-8C34-49F2-B602-0B1BF029F2B6}" destId="{9D673C83-DEF4-4D56-9963-8094A0D2259F}" srcOrd="0" destOrd="0" presId="urn:microsoft.com/office/officeart/2005/8/layout/cycle8"/>
    <dgm:cxn modelId="{641DD51B-AD72-4820-BB86-59B55CCD2BD6}" type="presParOf" srcId="{3AF94632-EF6C-4005-8A97-9D0DA7681DD2}" destId="{9D673C83-DEF4-4D56-9963-8094A0D2259F}" srcOrd="0" destOrd="0" presId="urn:microsoft.com/office/officeart/2005/8/layout/cycle8"/>
    <dgm:cxn modelId="{073A207D-6D12-4222-A142-6AB8AC27B8DE}" type="presParOf" srcId="{3AF94632-EF6C-4005-8A97-9D0DA7681DD2}" destId="{89F7BFEC-9175-47ED-82E7-6E1DE2BA374D}" srcOrd="1" destOrd="0" presId="urn:microsoft.com/office/officeart/2005/8/layout/cycle8"/>
    <dgm:cxn modelId="{33CA33AC-4525-4A4C-9AEE-E00E03304F8E}" type="presParOf" srcId="{3AF94632-EF6C-4005-8A97-9D0DA7681DD2}" destId="{1953103D-F755-4507-BD6F-7C76D6EEE6F3}" srcOrd="2" destOrd="0" presId="urn:microsoft.com/office/officeart/2005/8/layout/cycle8"/>
    <dgm:cxn modelId="{FC288A26-F458-4A33-8FEE-9F1B702AE8B0}" type="presParOf" srcId="{3AF94632-EF6C-4005-8A97-9D0DA7681DD2}" destId="{9C129A3C-08A1-468C-8616-6B5A28E01E33}" srcOrd="3" destOrd="0" presId="urn:microsoft.com/office/officeart/2005/8/layout/cycle8"/>
    <dgm:cxn modelId="{8AEE31BA-5D38-4142-A103-C9F2060C6246}" type="presParOf" srcId="{3AF94632-EF6C-4005-8A97-9D0DA7681DD2}" destId="{C6D835DA-FCC0-46AE-9CAF-5789D442ACE5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73C83-DEF4-4D56-9963-8094A0D2259F}">
      <dsp:nvSpPr>
        <dsp:cNvPr id="0" name=""/>
        <dsp:cNvSpPr/>
      </dsp:nvSpPr>
      <dsp:spPr>
        <a:xfrm>
          <a:off x="804831" y="318009"/>
          <a:ext cx="3339102" cy="33391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361348" y="874526"/>
        <a:ext cx="2226068" cy="2226068"/>
      </dsp:txXfrm>
    </dsp:sp>
    <dsp:sp modelId="{C6D835DA-FCC0-46AE-9CAF-5789D442ACE5}">
      <dsp:nvSpPr>
        <dsp:cNvPr id="0" name=""/>
        <dsp:cNvSpPr/>
      </dsp:nvSpPr>
      <dsp:spPr>
        <a:xfrm>
          <a:off x="616124" y="111206"/>
          <a:ext cx="3752515" cy="3752515"/>
        </a:xfrm>
        <a:prstGeom prst="circularArrow">
          <a:avLst>
            <a:gd name="adj1" fmla="val 5085"/>
            <a:gd name="adj2" fmla="val 327528"/>
            <a:gd name="adj3" fmla="val 15835407"/>
            <a:gd name="adj4" fmla="val 162370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4D5AC-A890-412A-BBFD-B11A12949DBA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9C5CC-7D10-4B21-9E10-FCF64B5AC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4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8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8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2902-D7F4-F244-0BEE-311EC5AE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87A04-4C50-D2F6-11AF-025E56E88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E4940-0CA0-7C50-1CB5-B723D4858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3691-D4F0-909A-D72D-72F91409D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8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2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1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08AAD-2A8F-2CD2-EEC2-EFD18364B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08DC63-9CB3-C6C6-7CA7-E2B3C7EE9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A9D20-C242-7A76-ADD5-6BB545ECF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3A8A2-6A73-4622-90C4-EB36F8DAB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28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24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C5CC-7D10-4B21-9E10-FCF64B5AC3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6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hyperlink" Target="https://www.youtube.com/watch?v=N0rezonyK1o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machine&#10;&#10;AI-generated content may be incorrect.">
            <a:extLst>
              <a:ext uri="{FF2B5EF4-FFF2-40B4-BE49-F238E27FC236}">
                <a16:creationId xmlns:a16="http://schemas.microsoft.com/office/drawing/2014/main" id="{340A0F46-7138-C129-46B7-07479C13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63" r="12063"/>
          <a:stretch>
            <a:fillRect/>
          </a:stretch>
        </p:blipFill>
        <p:spPr>
          <a:xfrm>
            <a:off x="-13398" y="-290"/>
            <a:ext cx="12209661" cy="68604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059D11-6F62-2C4D-B69E-729C5E322CDC}"/>
              </a:ext>
            </a:extLst>
          </p:cNvPr>
          <p:cNvSpPr/>
          <p:nvPr/>
        </p:nvSpPr>
        <p:spPr>
          <a:xfrm>
            <a:off x="3842103" y="-290"/>
            <a:ext cx="8349897" cy="6858290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CF93B7C-B6DF-6AB8-4151-1CB5A590A0DB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2025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9" name="Picture 8" descr="A black background with gold text&#10;&#10;AI-generated content may be incorrect.">
            <a:extLst>
              <a:ext uri="{FF2B5EF4-FFF2-40B4-BE49-F238E27FC236}">
                <a16:creationId xmlns:a16="http://schemas.microsoft.com/office/drawing/2014/main" id="{82C09253-0056-460E-EC5C-B153CAF538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712" y="838997"/>
            <a:ext cx="4452677" cy="1823381"/>
          </a:xfrm>
          <a:prstGeom prst="rect">
            <a:avLst/>
          </a:prstGeom>
          <a:effectLst>
            <a:outerShdw blurRad="163763" dist="38100" dir="5400000" sx="101000" sy="101000" algn="t" rotWithShape="0">
              <a:prstClr val="black">
                <a:alpha val="86000"/>
              </a:prstClr>
            </a:outerShdw>
          </a:effectLst>
        </p:spPr>
      </p:pic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99EA263B-10C5-01E2-2145-0E2E3BFD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2D20DB-0AFA-9AC4-82B4-6CC096F66F01}"/>
              </a:ext>
            </a:extLst>
          </p:cNvPr>
          <p:cNvSpPr txBox="1">
            <a:spLocks/>
          </p:cNvSpPr>
          <p:nvPr/>
        </p:nvSpPr>
        <p:spPr>
          <a:xfrm>
            <a:off x="5942162" y="2887493"/>
            <a:ext cx="5238716" cy="80758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"/>
              </a:rPr>
              <a:t>HARD CRAFTS SMALL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 IN 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FEFD6-1A19-7FDD-7EBA-46AF1E1F0A21}"/>
              </a:ext>
            </a:extLst>
          </p:cNvPr>
          <p:cNvSpPr txBox="1"/>
          <p:nvPr/>
        </p:nvSpPr>
        <p:spPr>
          <a:xfrm>
            <a:off x="6288216" y="3885513"/>
            <a:ext cx="5038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09615-9883-F883-084F-E43BC83C20A6}"/>
              </a:ext>
            </a:extLst>
          </p:cNvPr>
          <p:cNvSpPr txBox="1"/>
          <p:nvPr/>
        </p:nvSpPr>
        <p:spPr>
          <a:xfrm>
            <a:off x="5947442" y="3870779"/>
            <a:ext cx="559806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Tray-Tec is a specialty services contractor that provides shutdown service to refineries, petrochemical plants, gas plants, and fabrication shops. Their success has earned them a reputation for performing safe, quality work while meeting or exceeding deadlines and budgets expectations. </a:t>
            </a:r>
            <a:r>
              <a:rPr lang="en-US" sz="16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Tray-Tec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services include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towers inspections and installations, catalyst change </a:t>
            </a:r>
            <a:r>
              <a:rPr lang="en-US" sz="16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outs including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inert entry, mechanical services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</a:rPr>
              <a:t>, and specialty welding. NBIC and ASME code work.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0CCC5A97-6F69-630E-812E-EF9BC0662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19" y="3006014"/>
            <a:ext cx="3604055" cy="10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0C970-C319-2B7F-0B8E-8C3F9B37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D961D2E7-7BC7-22B2-28AB-C8DEB3C6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71A873-E0D8-38A9-5580-1DD4DCE80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34" y="1777779"/>
            <a:ext cx="3177959" cy="1631112"/>
          </a:xfrm>
          <a:prstGeom prst="rect">
            <a:avLst/>
          </a:prstGeom>
          <a:effectLst>
            <a:glow>
              <a:schemeClr val="tx1">
                <a:lumMod val="85000"/>
                <a:lumOff val="15000"/>
                <a:alpha val="94000"/>
              </a:schemeClr>
            </a:glow>
            <a:softEdge rad="25400"/>
          </a:effectLst>
        </p:spPr>
      </p:pic>
      <p:pic>
        <p:nvPicPr>
          <p:cNvPr id="17" name="Picture 3" descr="A circular logo with text&#10;&#10;Description automatically generated">
            <a:extLst>
              <a:ext uri="{FF2B5EF4-FFF2-40B4-BE49-F238E27FC236}">
                <a16:creationId xmlns:a16="http://schemas.microsoft.com/office/drawing/2014/main" id="{E0DA3A28-D0BB-066C-4711-8EB4D5DDA2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2555" b="2485"/>
          <a:stretch/>
        </p:blipFill>
        <p:spPr>
          <a:xfrm>
            <a:off x="2885930" y="3533047"/>
            <a:ext cx="1717684" cy="1631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6FA50-7E16-9EE2-FC70-4E96D554D22E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03BBED-6794-A7DE-E24F-E25E2B63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65" y="405806"/>
            <a:ext cx="10515600" cy="966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Future Uses &amp; Applications </a:t>
            </a:r>
          </a:p>
        </p:txBody>
      </p:sp>
      <p:pic>
        <p:nvPicPr>
          <p:cNvPr id="15" name="Content Placeholder 7" descr="A truck driving down a road&#10;&#10;AI-generated content may be incorrect.">
            <a:extLst>
              <a:ext uri="{FF2B5EF4-FFF2-40B4-BE49-F238E27FC236}">
                <a16:creationId xmlns:a16="http://schemas.microsoft.com/office/drawing/2014/main" id="{42726B1C-0F87-7E09-AA82-829CF68A58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5" r="-5" b="7464"/>
          <a:stretch>
            <a:fillRect/>
          </a:stretch>
        </p:blipFill>
        <p:spPr>
          <a:xfrm>
            <a:off x="4891046" y="1372284"/>
            <a:ext cx="5092545" cy="4026015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C7A9F9-64B9-3DBD-FB6D-9BB9659EEDF9}"/>
              </a:ext>
            </a:extLst>
          </p:cNvPr>
          <p:cNvSpPr/>
          <p:nvPr/>
        </p:nvSpPr>
        <p:spPr>
          <a:xfrm>
            <a:off x="1273235" y="1797888"/>
            <a:ext cx="3177959" cy="16311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96CD3EF-7ADB-6896-1DE0-69074F55319C}"/>
              </a:ext>
            </a:extLst>
          </p:cNvPr>
          <p:cNvSpPr/>
          <p:nvPr/>
        </p:nvSpPr>
        <p:spPr>
          <a:xfrm rot="2390097">
            <a:off x="2983814" y="3559522"/>
            <a:ext cx="1527425" cy="1542070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9DBE1-64F7-39A0-8181-7D431CBE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C4B53-1AB8-971C-A7D2-AE607F89B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909" y="1293774"/>
            <a:ext cx="2010286" cy="3813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>
              <a:schemeClr val="bg2">
                <a:lumMod val="9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90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DD93D-FA7C-0A0B-60C8-EF95E242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950" y="1319433"/>
            <a:ext cx="3177265" cy="210956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9FE98-CC6C-D44C-2A81-155497E76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951" y="3334886"/>
            <a:ext cx="1670038" cy="1806530"/>
          </a:xfrm>
          <a:prstGeom prst="rect">
            <a:avLst/>
          </a:prstGeom>
          <a:effectLst>
            <a:glow rad="114300">
              <a:schemeClr val="bg2">
                <a:lumMod val="90000"/>
                <a:alpha val="40000"/>
              </a:schemeClr>
            </a:glow>
            <a:softEdge rad="1143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A4169-200C-0443-E8C9-6311C9826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0705" y="3403769"/>
            <a:ext cx="1354470" cy="1675811"/>
          </a:xfrm>
          <a:prstGeom prst="rect">
            <a:avLst/>
          </a:prstGeom>
          <a:effectLst>
            <a:glow rad="254000">
              <a:schemeClr val="bg2">
                <a:lumMod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920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5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9DBE1-64F7-39A0-8181-7D431CBE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669" y="1081836"/>
            <a:ext cx="3578662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in front of a blueprint&#10;&#10;AI-generated content may be incorrect.">
            <a:extLst>
              <a:ext uri="{FF2B5EF4-FFF2-40B4-BE49-F238E27FC236}">
                <a16:creationId xmlns:a16="http://schemas.microsoft.com/office/drawing/2014/main" id="{51D484F1-0628-3717-4B0A-16A09F1E0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3" t="11065" r="12299" b="3785"/>
          <a:stretch>
            <a:fillRect/>
          </a:stretch>
        </p:blipFill>
        <p:spPr>
          <a:xfrm>
            <a:off x="0" y="6669"/>
            <a:ext cx="12183813" cy="685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3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9D9E-4617-3522-A1EB-ABF211FA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print of a machine&#10;&#10;AI-generated content may be incorrect.">
            <a:extLst>
              <a:ext uri="{FF2B5EF4-FFF2-40B4-BE49-F238E27FC236}">
                <a16:creationId xmlns:a16="http://schemas.microsoft.com/office/drawing/2014/main" id="{7B060488-BF5B-6871-EFE6-847D58C4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63" r="12063"/>
          <a:stretch>
            <a:fillRect/>
          </a:stretch>
        </p:blipFill>
        <p:spPr>
          <a:xfrm>
            <a:off x="-13398" y="-290"/>
            <a:ext cx="12209661" cy="6860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21B42F-EA50-545E-BE5B-D112C0CD1480}"/>
              </a:ext>
            </a:extLst>
          </p:cNvPr>
          <p:cNvSpPr/>
          <p:nvPr/>
        </p:nvSpPr>
        <p:spPr>
          <a:xfrm>
            <a:off x="3842103" y="-290"/>
            <a:ext cx="8349897" cy="6858290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1950919B-B32F-E003-9A7E-A9E0A18C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463" y="-2405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F8ABFC-5562-066B-F401-16ABC2133508}"/>
              </a:ext>
            </a:extLst>
          </p:cNvPr>
          <p:cNvSpPr txBox="1">
            <a:spLocks/>
          </p:cNvSpPr>
          <p:nvPr/>
        </p:nvSpPr>
        <p:spPr>
          <a:xfrm>
            <a:off x="5942162" y="1299653"/>
            <a:ext cx="6533072" cy="13399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BEST PRACTICE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AGENDA /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BE78C-2584-CDE3-4325-049B0DE44EEE}"/>
              </a:ext>
            </a:extLst>
          </p:cNvPr>
          <p:cNvSpPr txBox="1"/>
          <p:nvPr/>
        </p:nvSpPr>
        <p:spPr>
          <a:xfrm>
            <a:off x="5940762" y="2634149"/>
            <a:ext cx="509682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Purpose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Execution &amp; Implementation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Benefits &amp; Results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Examples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Future Use &amp; Applications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Summary &amp; Wrap Up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Q&amp;A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A red and blue logo&#10;&#10;AI-generated content may be incorrect.">
            <a:extLst>
              <a:ext uri="{FF2B5EF4-FFF2-40B4-BE49-F238E27FC236}">
                <a16:creationId xmlns:a16="http://schemas.microsoft.com/office/drawing/2014/main" id="{A425CAD7-F0CB-B61A-548F-C8EBCB44A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236" y="2905372"/>
            <a:ext cx="3604055" cy="10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3552344-8585-DDBD-ACD2-C750780C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9" y="1304613"/>
            <a:ext cx="10710333" cy="411356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9DBE1-64F7-39A0-8181-7D431CBE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80" y="270810"/>
            <a:ext cx="10710333" cy="1325563"/>
          </a:xfrm>
        </p:spPr>
        <p:txBody>
          <a:bodyPr/>
          <a:lstStyle/>
          <a:p>
            <a:r>
              <a:rPr lang="en-US" dirty="0"/>
              <a:t>Purpose:  Evolve with the Changing Workforce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BB9E3-58D0-3ABC-6D86-456445945B3A}"/>
              </a:ext>
            </a:extLst>
          </p:cNvPr>
          <p:cNvSpPr txBox="1"/>
          <p:nvPr/>
        </p:nvSpPr>
        <p:spPr>
          <a:xfrm>
            <a:off x="788610" y="1780332"/>
            <a:ext cx="5693228" cy="830997"/>
          </a:xfrm>
          <a:prstGeom prst="rect">
            <a:avLst/>
          </a:prstGeom>
          <a:ln w="57150"/>
          <a:effectLst>
            <a:softEdge rad="127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Our Best Practice to address talent shortage, high turnover, and knowledge retention . . 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C2F577-6F9E-9F1C-DACF-823215C5F035}"/>
              </a:ext>
            </a:extLst>
          </p:cNvPr>
          <p:cNvSpPr txBox="1"/>
          <p:nvPr/>
        </p:nvSpPr>
        <p:spPr>
          <a:xfrm>
            <a:off x="6481838" y="3013501"/>
            <a:ext cx="4507412" cy="830997"/>
          </a:xfrm>
          <a:prstGeom prst="rect">
            <a:avLst/>
          </a:prstGeom>
          <a:effectLst>
            <a:softEdge rad="127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Workforce Development with Hands-on Training at TTI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874CE2-143E-D3C1-CE13-C9BEE32431A2}"/>
              </a:ext>
            </a:extLst>
          </p:cNvPr>
          <p:cNvSpPr/>
          <p:nvPr/>
        </p:nvSpPr>
        <p:spPr>
          <a:xfrm>
            <a:off x="788610" y="1738630"/>
            <a:ext cx="5693228" cy="89154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7D73DB-8620-50D8-6BE7-C065A2A00531}"/>
              </a:ext>
            </a:extLst>
          </p:cNvPr>
          <p:cNvSpPr/>
          <p:nvPr/>
        </p:nvSpPr>
        <p:spPr>
          <a:xfrm>
            <a:off x="6481838" y="2985616"/>
            <a:ext cx="4507412" cy="8588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" y="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6A3BB-5266-F416-96C3-B035686B6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A182CF-495F-9A19-95A0-D3B7A822E494}"/>
              </a:ext>
            </a:extLst>
          </p:cNvPr>
          <p:cNvSpPr/>
          <p:nvPr/>
        </p:nvSpPr>
        <p:spPr>
          <a:xfrm>
            <a:off x="603554" y="2084041"/>
            <a:ext cx="2171080" cy="1628392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4958F184-FE7E-E6E5-A6FD-1F56256F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32712-2167-A3C4-396B-EADBAAD1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7" y="299313"/>
            <a:ext cx="10828867" cy="1325563"/>
          </a:xfrm>
        </p:spPr>
        <p:txBody>
          <a:bodyPr/>
          <a:lstStyle/>
          <a:p>
            <a:r>
              <a:rPr lang="en-US" dirty="0"/>
              <a:t>Execution &amp; Implementation – </a:t>
            </a:r>
            <a:r>
              <a:rPr lang="en-US" sz="4000" dirty="0"/>
              <a:t>Safety Committee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1ADB807-9716-F219-47E9-4697EEC9277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2238299"/>
              </p:ext>
            </p:extLst>
          </p:nvPr>
        </p:nvGraphicFramePr>
        <p:xfrm>
          <a:off x="2200769" y="1287872"/>
          <a:ext cx="4948765" cy="397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5CF565-A46C-4B55-78DC-6E2FD62AE4C2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1302B2-1B93-87C2-EAA6-47CFA3AD96CE}"/>
              </a:ext>
            </a:extLst>
          </p:cNvPr>
          <p:cNvSpPr/>
          <p:nvPr/>
        </p:nvSpPr>
        <p:spPr>
          <a:xfrm>
            <a:off x="7900578" y="1594255"/>
            <a:ext cx="3339102" cy="333910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Arrow: Circular 21">
            <a:extLst>
              <a:ext uri="{FF2B5EF4-FFF2-40B4-BE49-F238E27FC236}">
                <a16:creationId xmlns:a16="http://schemas.microsoft.com/office/drawing/2014/main" id="{CFC2CB6A-F090-CDD5-DD7B-7087270964C7}"/>
              </a:ext>
            </a:extLst>
          </p:cNvPr>
          <p:cNvSpPr/>
          <p:nvPr/>
        </p:nvSpPr>
        <p:spPr>
          <a:xfrm>
            <a:off x="7688685" y="1365751"/>
            <a:ext cx="3752515" cy="3752515"/>
          </a:xfrm>
          <a:prstGeom prst="circularArrow">
            <a:avLst>
              <a:gd name="adj1" fmla="val 5085"/>
              <a:gd name="adj2" fmla="val 327528"/>
              <a:gd name="adj3" fmla="val 15835407"/>
              <a:gd name="adj4" fmla="val 16237064"/>
              <a:gd name="adj5" fmla="val 5932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3229CB04-EE8C-B81E-49EF-E9E09E60B7A9}"/>
              </a:ext>
            </a:extLst>
          </p:cNvPr>
          <p:cNvSpPr txBox="1"/>
          <p:nvPr/>
        </p:nvSpPr>
        <p:spPr>
          <a:xfrm>
            <a:off x="8398954" y="2195258"/>
            <a:ext cx="2506585" cy="23532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Carrying out the plan 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Writing new policies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Creating Training &amp;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900" kern="1200" dirty="0"/>
              <a:t>    Videos &amp; QR Codes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dirty="0"/>
              <a:t>Measuring Successes</a:t>
            </a:r>
            <a:endParaRPr lang="en-US" sz="1900" kern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0C035-C36E-F378-69A3-B5B546B68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304" y="2148404"/>
            <a:ext cx="2125580" cy="1536424"/>
          </a:xfrm>
          <a:prstGeom prst="rect">
            <a:avLst/>
          </a:prstGeom>
          <a:effectLst>
            <a:outerShdw blurRad="101600" dist="50800" dir="5400000" algn="ctr" rotWithShape="0">
              <a:srgbClr val="000000">
                <a:alpha val="26000"/>
              </a:srgbClr>
            </a:outerShdw>
            <a:softEdge rad="76200"/>
          </a:effectLst>
        </p:spPr>
      </p:pic>
      <p:sp>
        <p:nvSpPr>
          <p:cNvPr id="25" name="Oval 4">
            <a:extLst>
              <a:ext uri="{FF2B5EF4-FFF2-40B4-BE49-F238E27FC236}">
                <a16:creationId xmlns:a16="http://schemas.microsoft.com/office/drawing/2014/main" id="{662CFBFC-CD29-BAF4-6246-60CA5331959C}"/>
              </a:ext>
            </a:extLst>
          </p:cNvPr>
          <p:cNvSpPr txBox="1"/>
          <p:nvPr/>
        </p:nvSpPr>
        <p:spPr>
          <a:xfrm>
            <a:off x="3479340" y="2221993"/>
            <a:ext cx="2692442" cy="23532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/>
            <a:r>
              <a:rPr lang="en-US" sz="2300" dirty="0"/>
              <a:t>Putting the plan in action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SEA </a:t>
            </a:r>
            <a:r>
              <a:rPr lang="en-US" sz="1900" dirty="0"/>
              <a:t>Auditors - 2024</a:t>
            </a:r>
            <a:endParaRPr lang="en-US" sz="19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kern="1200" dirty="0"/>
              <a:t>Founding TTI University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900" dirty="0"/>
              <a:t>Create new Workforce Development Plans</a:t>
            </a:r>
            <a:endParaRPr lang="en-US" sz="1900" kern="1200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4AA3A0C-0B99-9CA7-639B-C012628B4698}"/>
              </a:ext>
            </a:extLst>
          </p:cNvPr>
          <p:cNvSpPr/>
          <p:nvPr/>
        </p:nvSpPr>
        <p:spPr>
          <a:xfrm>
            <a:off x="6546171" y="2498458"/>
            <a:ext cx="1206725" cy="89177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28CA265-9C1D-C46F-7029-C9886AFED0F0}"/>
              </a:ext>
            </a:extLst>
          </p:cNvPr>
          <p:cNvSpPr/>
          <p:nvPr/>
        </p:nvSpPr>
        <p:spPr>
          <a:xfrm>
            <a:off x="6641867" y="268336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3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20FD6-F13A-2EAF-36E9-99CE230E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6500626-9BC8-2C5C-B960-ABAF9DE54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72" y="1488649"/>
            <a:ext cx="5013611" cy="3413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D97839-EC71-474B-9BD7-8D5132A46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448" y="1649038"/>
            <a:ext cx="3041504" cy="3783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40AF-3AE9-C908-223A-6A864031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&amp;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B7385-2F93-F6CE-8669-A6491F990708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1026" name="Picture 2" descr="Revenue Icon Vector Art, Icons, and Graphics for Free Download">
            <a:extLst>
              <a:ext uri="{FF2B5EF4-FFF2-40B4-BE49-F238E27FC236}">
                <a16:creationId xmlns:a16="http://schemas.microsoft.com/office/drawing/2014/main" id="{CD96F93F-3C0F-A81E-F152-98F68B79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52" y="4073726"/>
            <a:ext cx="1358679" cy="13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F4BF47-2DF5-3BC9-0845-C31449D8A636}"/>
              </a:ext>
            </a:extLst>
          </p:cNvPr>
          <p:cNvSpPr/>
          <p:nvPr/>
        </p:nvSpPr>
        <p:spPr>
          <a:xfrm>
            <a:off x="2442286" y="4119464"/>
            <a:ext cx="3132574" cy="78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B1AEDF-F277-B526-FF67-E8502C75B5E9}"/>
              </a:ext>
            </a:extLst>
          </p:cNvPr>
          <p:cNvSpPr txBox="1"/>
          <p:nvPr/>
        </p:nvSpPr>
        <p:spPr>
          <a:xfrm>
            <a:off x="3898427" y="4459197"/>
            <a:ext cx="179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ROI?</a:t>
            </a:r>
          </a:p>
        </p:txBody>
      </p:sp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54A0934D-9481-B750-8423-33B0B0B8B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67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DC9FA-2741-ED2E-E4F1-E1D57201E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 building with a parking lot and trees&#10;&#10;AI-generated content may be incorrect.">
            <a:extLst>
              <a:ext uri="{FF2B5EF4-FFF2-40B4-BE49-F238E27FC236}">
                <a16:creationId xmlns:a16="http://schemas.microsoft.com/office/drawing/2014/main" id="{956977FC-5A75-B418-EAE1-2DC08CB1AF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b="29499"/>
          <a:stretch/>
        </p:blipFill>
        <p:spPr bwMode="auto">
          <a:xfrm>
            <a:off x="261683" y="1246495"/>
            <a:ext cx="6489787" cy="41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men wearing hard hats and standing next to a white sign&#10;&#10;AI-generated content may be incorrect.">
            <a:extLst>
              <a:ext uri="{FF2B5EF4-FFF2-40B4-BE49-F238E27FC236}">
                <a16:creationId xmlns:a16="http://schemas.microsoft.com/office/drawing/2014/main" id="{AD12BEF8-EAC2-1AD8-8F51-74B7F0CBE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b="37499"/>
          <a:stretch>
            <a:fillRect/>
          </a:stretch>
        </p:blipFill>
        <p:spPr>
          <a:xfrm>
            <a:off x="6057077" y="1246493"/>
            <a:ext cx="5411845" cy="4178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E9098-3C54-E578-6FB5-29C7171B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83" y="159655"/>
            <a:ext cx="10515600" cy="1325563"/>
          </a:xfrm>
        </p:spPr>
        <p:txBody>
          <a:bodyPr/>
          <a:lstStyle/>
          <a:p>
            <a:r>
              <a:rPr lang="en-US" dirty="0"/>
              <a:t>Workforce Development - Onboarding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7512B-9EFD-DB39-D5DA-2B797E0FE62B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2185FB-863A-221B-5851-0A0FF61F72C2}"/>
              </a:ext>
            </a:extLst>
          </p:cNvPr>
          <p:cNvSpPr txBox="1"/>
          <p:nvPr/>
        </p:nvSpPr>
        <p:spPr>
          <a:xfrm>
            <a:off x="409490" y="2039826"/>
            <a:ext cx="488656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Partner with Health &amp; Safety Council (HASC) for New Hire Orientation &amp; Skills Assessments</a:t>
            </a:r>
          </a:p>
        </p:txBody>
      </p:sp>
      <p:pic>
        <p:nvPicPr>
          <p:cNvPr id="30" name="Picture 29" descr="A person wearing a helmet and safety harness&#10;&#10;AI-generated content may be incorrect.">
            <a:extLst>
              <a:ext uri="{FF2B5EF4-FFF2-40B4-BE49-F238E27FC236}">
                <a16:creationId xmlns:a16="http://schemas.microsoft.com/office/drawing/2014/main" id="{5D58BF34-5566-EB13-7E19-5A426B182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53" y="1246493"/>
            <a:ext cx="3128282" cy="4281182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86A2EE-97E9-609D-E0CE-70C411E8705B}"/>
              </a:ext>
            </a:extLst>
          </p:cNvPr>
          <p:cNvSpPr txBox="1"/>
          <p:nvPr/>
        </p:nvSpPr>
        <p:spPr>
          <a:xfrm>
            <a:off x="5333999" y="3731573"/>
            <a:ext cx="308922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80 Hands-on / 20 Classroom Training at TTIU in Humble, TX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6B257E-6728-2DF5-3F43-2FFEF6B0CF7F}"/>
              </a:ext>
            </a:extLst>
          </p:cNvPr>
          <p:cNvSpPr txBox="1"/>
          <p:nvPr/>
        </p:nvSpPr>
        <p:spPr>
          <a:xfrm>
            <a:off x="8556286" y="1760847"/>
            <a:ext cx="250067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Hands-on Workers Remain in Demand</a:t>
            </a:r>
          </a:p>
        </p:txBody>
      </p:sp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EAC0C11C-3C49-360C-DF39-6DA801EA3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41916"/>
            <a:ext cx="12191999" cy="68999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7C5839C-6596-282F-12DE-44FD0AB6A163}"/>
              </a:ext>
            </a:extLst>
          </p:cNvPr>
          <p:cNvSpPr/>
          <p:nvPr/>
        </p:nvSpPr>
        <p:spPr>
          <a:xfrm>
            <a:off x="3623188" y="4857317"/>
            <a:ext cx="1125315" cy="75418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5478555-BD05-B1EC-9D6F-B364984304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633"/>
          <a:stretch/>
        </p:blipFill>
        <p:spPr>
          <a:xfrm>
            <a:off x="3645600" y="4922419"/>
            <a:ext cx="1080489" cy="6837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7219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674480-E918-0F7D-327A-E72BC66106F0}"/>
              </a:ext>
            </a:extLst>
          </p:cNvPr>
          <p:cNvSpPr/>
          <p:nvPr/>
        </p:nvSpPr>
        <p:spPr>
          <a:xfrm>
            <a:off x="1156667" y="1306132"/>
            <a:ext cx="9605354" cy="395001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2453A-0A98-A03E-A830-26EEE865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489" y="1306132"/>
            <a:ext cx="3756532" cy="254034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13000"/>
              </a:srgbClr>
            </a:outerShdw>
            <a:reflection stA="46000" endPos="0" dist="50800" dir="5400000" sy="-100000" algn="bl" rotWithShape="0"/>
            <a:softEdge rad="101600"/>
          </a:effectLst>
        </p:spPr>
      </p:pic>
      <p:pic>
        <p:nvPicPr>
          <p:cNvPr id="15" name="Picture 1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B9EB0A1A-35A5-BD52-E53E-B77788932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334" y="2924810"/>
            <a:ext cx="6154687" cy="237998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Picture 10" descr="A screenshot of a video&#10;&#10;AI-generated content may be incorrect.">
            <a:extLst>
              <a:ext uri="{FF2B5EF4-FFF2-40B4-BE49-F238E27FC236}">
                <a16:creationId xmlns:a16="http://schemas.microsoft.com/office/drawing/2014/main" id="{3D907E67-4860-C156-B50F-F41A685CA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88" y="3183359"/>
            <a:ext cx="3619696" cy="203508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76A262-365C-F6F5-B268-F3EA08047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667" y="1306132"/>
            <a:ext cx="3581975" cy="395001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softEdge rad="50800"/>
          </a:effectLst>
        </p:spPr>
      </p:pic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9DBE1-64F7-39A0-8181-7D431CBE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60" y="240665"/>
            <a:ext cx="10972800" cy="1325563"/>
          </a:xfrm>
        </p:spPr>
        <p:txBody>
          <a:bodyPr/>
          <a:lstStyle/>
          <a:p>
            <a:r>
              <a:rPr lang="en-US" dirty="0"/>
              <a:t>Workforce Development – Theory to Application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3646C9-3801-A2FD-08CF-FD472957EB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7334" y="1306132"/>
            <a:ext cx="2752253" cy="207850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AC159-F7F5-EFCF-5189-66DD7233C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4944" y="2785177"/>
            <a:ext cx="1224146" cy="1276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969A0-652C-D066-1B21-04ACA2582F91}"/>
              </a:ext>
            </a:extLst>
          </p:cNvPr>
          <p:cNvSpPr txBox="1"/>
          <p:nvPr/>
        </p:nvSpPr>
        <p:spPr>
          <a:xfrm>
            <a:off x="8454922" y="2740144"/>
            <a:ext cx="138316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Tray-Tec, Inc Rescue Training</a:t>
            </a:r>
            <a:endParaRPr lang="en-US" sz="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F366D-5A6F-EB47-985F-856832206981}"/>
              </a:ext>
            </a:extLst>
          </p:cNvPr>
          <p:cNvSpPr txBox="1"/>
          <p:nvPr/>
        </p:nvSpPr>
        <p:spPr>
          <a:xfrm>
            <a:off x="1882566" y="1417192"/>
            <a:ext cx="1690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TTI University</a:t>
            </a:r>
          </a:p>
        </p:txBody>
      </p:sp>
    </p:spTree>
    <p:extLst>
      <p:ext uri="{BB962C8B-B14F-4D97-AF65-F5344CB8AC3E}">
        <p14:creationId xmlns:p14="http://schemas.microsoft.com/office/powerpoint/2010/main" val="407784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8127A-5132-D1DE-1E5E-8156391CE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 with a black background&#10;&#10;AI-generated content may be incorrect.">
            <a:extLst>
              <a:ext uri="{FF2B5EF4-FFF2-40B4-BE49-F238E27FC236}">
                <a16:creationId xmlns:a16="http://schemas.microsoft.com/office/drawing/2014/main" id="{615A8A71-D95E-3129-900F-1C6A9C04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571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5461D-5CF4-6412-D958-198F7616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6553"/>
            <a:ext cx="11430000" cy="1325563"/>
          </a:xfrm>
        </p:spPr>
        <p:txBody>
          <a:bodyPr/>
          <a:lstStyle/>
          <a:p>
            <a:r>
              <a:rPr lang="en-US" dirty="0"/>
              <a:t>Workforce Development </a:t>
            </a:r>
            <a:r>
              <a:rPr lang="en-US" sz="4000" dirty="0"/>
              <a:t>– Continuous Improvement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6C572-CD63-85DB-F0AF-21FE6A0EA586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2025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E80CF-AC40-F6B9-B329-AB6849C62A72}"/>
              </a:ext>
            </a:extLst>
          </p:cNvPr>
          <p:cNvSpPr txBox="1"/>
          <p:nvPr/>
        </p:nvSpPr>
        <p:spPr>
          <a:xfrm>
            <a:off x="1132993" y="1444204"/>
            <a:ext cx="2004096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HSE Meetings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C819E-D833-2ECC-E002-B8401ACBBAEC}"/>
              </a:ext>
            </a:extLst>
          </p:cNvPr>
          <p:cNvSpPr txBox="1"/>
          <p:nvPr/>
        </p:nvSpPr>
        <p:spPr>
          <a:xfrm>
            <a:off x="3722437" y="1456874"/>
            <a:ext cx="2000568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Short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Service Worker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9031B-F37D-7A6C-5EE7-DA9E0CE71F39}"/>
              </a:ext>
            </a:extLst>
          </p:cNvPr>
          <p:cNvSpPr txBox="1"/>
          <p:nvPr/>
        </p:nvSpPr>
        <p:spPr>
          <a:xfrm>
            <a:off x="6409731" y="1439703"/>
            <a:ext cx="2000568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Employee Observation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59507-A199-EF61-0595-CB3F8C17DDBE}"/>
              </a:ext>
            </a:extLst>
          </p:cNvPr>
          <p:cNvSpPr txBox="1"/>
          <p:nvPr/>
        </p:nvSpPr>
        <p:spPr>
          <a:xfrm>
            <a:off x="8915475" y="1453278"/>
            <a:ext cx="2021403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JSA/Field Audits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A0491-8407-DCD1-2D96-8728A70E037B}"/>
              </a:ext>
            </a:extLst>
          </p:cNvPr>
          <p:cNvSpPr txBox="1"/>
          <p:nvPr/>
        </p:nvSpPr>
        <p:spPr>
          <a:xfrm>
            <a:off x="9010790" y="3484327"/>
            <a:ext cx="19373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14300" marR="0" lvl="0" indent="-1143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Crew Leads, HSEQ, Supervisors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AF1F5-1EA5-E3E7-898D-C9563A4FCA68}"/>
              </a:ext>
            </a:extLst>
          </p:cNvPr>
          <p:cNvSpPr txBox="1"/>
          <p:nvPr/>
        </p:nvSpPr>
        <p:spPr>
          <a:xfrm>
            <a:off x="3910916" y="3723461"/>
            <a:ext cx="174449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14300" marR="0" lvl="0" indent="-1143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All New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Employees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AB8C5-34D3-383F-5F84-E047B10C3C7E}"/>
              </a:ext>
            </a:extLst>
          </p:cNvPr>
          <p:cNvSpPr txBox="1"/>
          <p:nvPr/>
        </p:nvSpPr>
        <p:spPr>
          <a:xfrm>
            <a:off x="6472958" y="3588879"/>
            <a:ext cx="19373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450" algn="l"/>
                <a:tab pos="2111375" algn="l"/>
              </a:tabLst>
              <a:defRPr/>
            </a:pPr>
            <a:r>
              <a:rPr lang="en-US" sz="1400" noProof="0" dirty="0">
                <a:solidFill>
                  <a:prstClr val="black"/>
                </a:solidFill>
                <a:latin typeface="Calibri" panose="020F0502020204030204"/>
              </a:rPr>
              <a:t>All Employees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450" algn="l"/>
                <a:tab pos="2111375" algn="l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One per week</a:t>
            </a:r>
            <a:endParaRPr lang="en-US" sz="1400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 descr="A blue circle with a clipboard with check marks&#10;&#10;AI-generated content may be incorrect.">
            <a:extLst>
              <a:ext uri="{FF2B5EF4-FFF2-40B4-BE49-F238E27FC236}">
                <a16:creationId xmlns:a16="http://schemas.microsoft.com/office/drawing/2014/main" id="{6860B4B9-F81A-830D-443D-C0550500F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53" y="4349087"/>
            <a:ext cx="1002908" cy="982121"/>
          </a:xfrm>
          <a:prstGeom prst="rect">
            <a:avLst/>
          </a:prstGeom>
        </p:spPr>
      </p:pic>
      <p:pic>
        <p:nvPicPr>
          <p:cNvPr id="18" name="Picture 17" descr="A symbol of a person with a helmet and a hand&#10;&#10;AI-generated content may be incorrect.">
            <a:extLst>
              <a:ext uri="{FF2B5EF4-FFF2-40B4-BE49-F238E27FC236}">
                <a16:creationId xmlns:a16="http://schemas.microsoft.com/office/drawing/2014/main" id="{008C5115-3E62-E842-997D-B39AED216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69" y="1950241"/>
            <a:ext cx="1529585" cy="1452137"/>
          </a:xfrm>
          <a:prstGeom prst="rect">
            <a:avLst/>
          </a:prstGeom>
        </p:spPr>
      </p:pic>
      <p:pic>
        <p:nvPicPr>
          <p:cNvPr id="20" name="Picture 19" descr="A blue and white safety analysis form&#10;&#10;AI-generated content may be incorrect.">
            <a:extLst>
              <a:ext uri="{FF2B5EF4-FFF2-40B4-BE49-F238E27FC236}">
                <a16:creationId xmlns:a16="http://schemas.microsoft.com/office/drawing/2014/main" id="{E6FB882D-4F41-017E-5264-308FB90846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94" y="1912753"/>
            <a:ext cx="1824364" cy="1414182"/>
          </a:xfrm>
          <a:prstGeom prst="rect">
            <a:avLst/>
          </a:prstGeom>
        </p:spPr>
      </p:pic>
      <p:pic>
        <p:nvPicPr>
          <p:cNvPr id="21" name="Picture 20" descr="A qr code and a couple of men working on a pipe&#10;&#10;AI-generated content may be incorrect.">
            <a:extLst>
              <a:ext uri="{FF2B5EF4-FFF2-40B4-BE49-F238E27FC236}">
                <a16:creationId xmlns:a16="http://schemas.microsoft.com/office/drawing/2014/main" id="{2F9C17C1-3CDC-5236-004A-7CC9FFE62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31" y="2201226"/>
            <a:ext cx="2000568" cy="11174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EB29E4-71E4-980C-1CF8-4007EFCC34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317" y="1980661"/>
            <a:ext cx="1665970" cy="161723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D8EFA2-B9B3-C3D3-A0DB-1598D723B8EA}"/>
              </a:ext>
            </a:extLst>
          </p:cNvPr>
          <p:cNvSpPr/>
          <p:nvPr/>
        </p:nvSpPr>
        <p:spPr>
          <a:xfrm>
            <a:off x="1243869" y="1950242"/>
            <a:ext cx="1782343" cy="1650179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94155-6CB4-A514-C1C7-6DDF3B14DE02}"/>
              </a:ext>
            </a:extLst>
          </p:cNvPr>
          <p:cNvSpPr txBox="1"/>
          <p:nvPr/>
        </p:nvSpPr>
        <p:spPr>
          <a:xfrm>
            <a:off x="5581364" y="4578538"/>
            <a:ext cx="2918886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Employee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Participation: 58%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Employee Participation:  85%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FC094E-8448-A30B-A7BF-075CB47D830F}"/>
              </a:ext>
            </a:extLst>
          </p:cNvPr>
          <p:cNvSpPr txBox="1"/>
          <p:nvPr/>
        </p:nvSpPr>
        <p:spPr>
          <a:xfrm>
            <a:off x="1062993" y="3807230"/>
            <a:ext cx="229353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15+ Min. Weekly Meeting</a:t>
            </a:r>
          </a:p>
        </p:txBody>
      </p:sp>
    </p:spTree>
    <p:extLst>
      <p:ext uri="{BB962C8B-B14F-4D97-AF65-F5344CB8AC3E}">
        <p14:creationId xmlns:p14="http://schemas.microsoft.com/office/powerpoint/2010/main" val="11967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F8164ABBBE64B8583EA47391A32E3" ma:contentTypeVersion="19" ma:contentTypeDescription="Create a new document." ma:contentTypeScope="" ma:versionID="a0fc8741d90eb80b3043c4fa7990ffa3">
  <xsd:schema xmlns:xsd="http://www.w3.org/2001/XMLSchema" xmlns:xs="http://www.w3.org/2001/XMLSchema" xmlns:p="http://schemas.microsoft.com/office/2006/metadata/properties" xmlns:ns2="e6cf9755-c392-47a8-90e5-2cab7b2088c8" xmlns:ns3="9594d856-599f-4a3b-a97d-b49ae33144ee" targetNamespace="http://schemas.microsoft.com/office/2006/metadata/properties" ma:root="true" ma:fieldsID="bf7a2a769ad276dea9b08baff5789474" ns2:_="" ns3:_="">
    <xsd:import namespace="e6cf9755-c392-47a8-90e5-2cab7b2088c8"/>
    <xsd:import namespace="9594d856-599f-4a3b-a97d-b49ae33144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f9755-c392-47a8-90e5-2cab7b2088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1f49f8-d32f-49c1-bdb7-50db704ca24f}" ma:internalName="TaxCatchAll" ma:showField="CatchAllData" ma:web="e6cf9755-c392-47a8-90e5-2cab7b208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d856-599f-4a3b-a97d-b49ae3314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6e7acff-fe2a-484b-931e-e5ee58976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f9755-c392-47a8-90e5-2cab7b2088c8" xsi:nil="true"/>
    <lcf76f155ced4ddcb4097134ff3c332f xmlns="9594d856-599f-4a3b-a97d-b49ae33144e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4B3342-FD8B-435E-B5C5-61BE90F0B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7C508B-0274-47CD-8899-35775DB6C8DD}"/>
</file>

<file path=customXml/itemProps3.xml><?xml version="1.0" encoding="utf-8"?>
<ds:datastoreItem xmlns:ds="http://schemas.openxmlformats.org/officeDocument/2006/customXml" ds:itemID="{A0FD6A08-1D2C-4994-8E2A-2A4E48302380}">
  <ds:schemaRefs>
    <ds:schemaRef ds:uri="9f92c4e7-ac8d-4659-b438-c56b14861c56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d2efd376-77cb-4b24-9dc7-c33f21f637f4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4484</TotalTime>
  <Words>376</Words>
  <Application>Microsoft Office PowerPoint</Application>
  <PresentationFormat>Widescreen</PresentationFormat>
  <Paragraphs>68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Aharoni</vt:lpstr>
      <vt:lpstr>Aptos</vt:lpstr>
      <vt:lpstr>Aptos Display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Purpose:  Evolve with the Changing Workforce</vt:lpstr>
      <vt:lpstr>Execution &amp; Implementation – Safety Committee</vt:lpstr>
      <vt:lpstr>Benefits &amp; Results</vt:lpstr>
      <vt:lpstr>Workforce Development - Onboarding</vt:lpstr>
      <vt:lpstr>Workforce Development – Theory to Application</vt:lpstr>
      <vt:lpstr>Workforce Development – Continuous Improvement </vt:lpstr>
      <vt:lpstr>Future Uses &amp; Applications 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Sharon Disspayne</cp:lastModifiedBy>
  <cp:revision>8</cp:revision>
  <dcterms:created xsi:type="dcterms:W3CDTF">2025-05-22T20:31:15Z</dcterms:created>
  <dcterms:modified xsi:type="dcterms:W3CDTF">2025-06-09T19:25:01Z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0x010100806F8164ABBBE64B8583EA47391A32E3</vt:lpwstr>
  </property>
  <property fmtid="{D5CDD505-2E9C-101B-9397-08002B2CF9AE}" pid="3" name="MediaServiceImageTags">
    <vt:lpwstr/>
  </property>
</Properties>
</file>