
<file path=[Content_Types].xml><?xml version="1.0" encoding="utf-8"?>
<Types xmlns="http://schemas.openxmlformats.org/package/2006/content-types">
  <Default Extension="docx" ContentType="application/vnd.openxmlformats-officedocument.wordprocessingml.documen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257" r:id="rId5"/>
    <p:sldId id="258" r:id="rId6"/>
    <p:sldId id="259" r:id="rId7"/>
    <p:sldId id="260" r:id="rId8"/>
    <p:sldId id="261" r:id="rId9"/>
    <p:sldId id="262" r:id="rId10"/>
    <p:sldId id="263" r:id="rId11"/>
    <p:sldId id="264" r:id="rId12"/>
    <p:sldId id="266" r:id="rId13"/>
    <p:sldId id="265" r:id="rId14"/>
    <p:sldId id="267" r:id="rId15"/>
    <p:sldId id="268"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F601CAC-60CE-F35E-CCEF-ED2CF1316271}" v="1" dt="2025-05-27T19:39:26.093"/>
    <p1510:client id="{3312B6E0-F66E-6F41-B16A-46AF7C14144A}" v="4" dt="2025-05-27T20:22:39.646"/>
    <p1510:client id="{6B905B92-B6F3-4BFD-52C0-F62C2270C413}" v="2" dt="2025-05-28T21:38:20.695"/>
    <p1510:client id="{E78C86CF-B315-CECE-AEB2-AAEB833FEEEE}" v="14" dt="2025-05-27T15:53:41.227"/>
    <p1510:client id="{FA60C187-B5E1-ED19-639C-7C11AAD4FC3A}" v="2" dt="2025-05-27T20:34:24.26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58"/>
  </p:normalViewPr>
  <p:slideViewPr>
    <p:cSldViewPr snapToGrid="0">
      <p:cViewPr varScale="1">
        <p:scale>
          <a:sx n="78" d="100"/>
          <a:sy n="78" d="100"/>
        </p:scale>
        <p:origin x="850" y="4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hosselin Mejia, MA" userId="93f56013-3ee8-4617-bb8f-0b2258c7716b" providerId="ADAL" clId="{3312B6E0-F66E-6F41-B16A-46AF7C14144A}"/>
    <pc:docChg chg="custSel modSld">
      <pc:chgData name="Jhosselin Mejia, MA" userId="93f56013-3ee8-4617-bb8f-0b2258c7716b" providerId="ADAL" clId="{3312B6E0-F66E-6F41-B16A-46AF7C14144A}" dt="2025-05-27T20:22:39.646" v="11" actId="167"/>
      <pc:docMkLst>
        <pc:docMk/>
      </pc:docMkLst>
      <pc:sldChg chg="addSp delSp modSp mod">
        <pc:chgData name="Jhosselin Mejia, MA" userId="93f56013-3ee8-4617-bb8f-0b2258c7716b" providerId="ADAL" clId="{3312B6E0-F66E-6F41-B16A-46AF7C14144A}" dt="2025-05-27T20:22:31.409" v="9" actId="20577"/>
        <pc:sldMkLst>
          <pc:docMk/>
          <pc:sldMk cId="1013515397" sldId="257"/>
        </pc:sldMkLst>
        <pc:spChg chg="mod">
          <ac:chgData name="Jhosselin Mejia, MA" userId="93f56013-3ee8-4617-bb8f-0b2258c7716b" providerId="ADAL" clId="{3312B6E0-F66E-6F41-B16A-46AF7C14144A}" dt="2025-05-27T20:22:31.409" v="9" actId="20577"/>
          <ac:spMkLst>
            <pc:docMk/>
            <pc:sldMk cId="1013515397" sldId="257"/>
            <ac:spMk id="2" creationId="{64909615-9883-F883-084F-E43BC83C20A6}"/>
          </ac:spMkLst>
        </pc:spChg>
        <pc:spChg chg="mod">
          <ac:chgData name="Jhosselin Mejia, MA" userId="93f56013-3ee8-4617-bb8f-0b2258c7716b" providerId="ADAL" clId="{3312B6E0-F66E-6F41-B16A-46AF7C14144A}" dt="2025-05-27T20:22:24.438" v="5" actId="20577"/>
          <ac:spMkLst>
            <pc:docMk/>
            <pc:sldMk cId="1013515397" sldId="257"/>
            <ac:spMk id="7" creationId="{622D20DB-0AFA-9AC4-82B4-6CC096F66F01}"/>
          </ac:spMkLst>
        </pc:spChg>
        <pc:spChg chg="add mod">
          <ac:chgData name="Jhosselin Mejia, MA" userId="93f56013-3ee8-4617-bb8f-0b2258c7716b" providerId="ADAL" clId="{3312B6E0-F66E-6F41-B16A-46AF7C14144A}" dt="2025-05-27T20:22:21.069" v="2" actId="167"/>
          <ac:spMkLst>
            <pc:docMk/>
            <pc:sldMk cId="1013515397" sldId="257"/>
            <ac:spMk id="9" creationId="{5843B3F0-5AC5-2374-96B1-5D65653CE16D}"/>
          </ac:spMkLst>
        </pc:spChg>
        <pc:spChg chg="add mod">
          <ac:chgData name="Jhosselin Mejia, MA" userId="93f56013-3ee8-4617-bb8f-0b2258c7716b" providerId="ADAL" clId="{3312B6E0-F66E-6F41-B16A-46AF7C14144A}" dt="2025-05-27T20:22:21.069" v="2" actId="167"/>
          <ac:spMkLst>
            <pc:docMk/>
            <pc:sldMk cId="1013515397" sldId="257"/>
            <ac:spMk id="10" creationId="{4E363865-30D1-CEE2-5CEF-74D583524E25}"/>
          </ac:spMkLst>
        </pc:spChg>
        <pc:picChg chg="mod">
          <ac:chgData name="Jhosselin Mejia, MA" userId="93f56013-3ee8-4617-bb8f-0b2258c7716b" providerId="ADAL" clId="{3312B6E0-F66E-6F41-B16A-46AF7C14144A}" dt="2025-05-27T20:22:21.069" v="2" actId="167"/>
          <ac:picMkLst>
            <pc:docMk/>
            <pc:sldMk cId="1013515397" sldId="257"/>
            <ac:picMk id="3" creationId="{340A0F46-7138-C129-46B7-07479C133A92}"/>
          </ac:picMkLst>
        </pc:picChg>
        <pc:picChg chg="del">
          <ac:chgData name="Jhosselin Mejia, MA" userId="93f56013-3ee8-4617-bb8f-0b2258c7716b" providerId="ADAL" clId="{3312B6E0-F66E-6F41-B16A-46AF7C14144A}" dt="2025-05-27T20:22:16.821" v="0" actId="478"/>
          <ac:picMkLst>
            <pc:docMk/>
            <pc:sldMk cId="1013515397" sldId="257"/>
            <ac:picMk id="4" creationId="{AC844421-8934-E793-67ED-A12FF41BC9C6}"/>
          </ac:picMkLst>
        </pc:picChg>
        <pc:picChg chg="add mod">
          <ac:chgData name="Jhosselin Mejia, MA" userId="93f56013-3ee8-4617-bb8f-0b2258c7716b" providerId="ADAL" clId="{3312B6E0-F66E-6F41-B16A-46AF7C14144A}" dt="2025-05-27T20:22:21.069" v="2" actId="167"/>
          <ac:picMkLst>
            <pc:docMk/>
            <pc:sldMk cId="1013515397" sldId="257"/>
            <ac:picMk id="11" creationId="{819FF969-B212-6B90-9CB6-51512BB10DC1}"/>
          </ac:picMkLst>
        </pc:picChg>
      </pc:sldChg>
      <pc:sldChg chg="addSp modSp">
        <pc:chgData name="Jhosselin Mejia, MA" userId="93f56013-3ee8-4617-bb8f-0b2258c7716b" providerId="ADAL" clId="{3312B6E0-F66E-6F41-B16A-46AF7C14144A}" dt="2025-05-27T20:22:39.646" v="11" actId="167"/>
        <pc:sldMkLst>
          <pc:docMk/>
          <pc:sldMk cId="3120814844" sldId="259"/>
        </pc:sldMkLst>
        <pc:spChg chg="add mod">
          <ac:chgData name="Jhosselin Mejia, MA" userId="93f56013-3ee8-4617-bb8f-0b2258c7716b" providerId="ADAL" clId="{3312B6E0-F66E-6F41-B16A-46AF7C14144A}" dt="2025-05-27T20:22:39.646" v="11" actId="167"/>
          <ac:spMkLst>
            <pc:docMk/>
            <pc:sldMk cId="3120814844" sldId="259"/>
            <ac:spMk id="2" creationId="{2251613D-601E-D105-CF10-BBE8369A13EB}"/>
          </ac:spMkLst>
        </pc:spChg>
        <pc:spChg chg="add mod">
          <ac:chgData name="Jhosselin Mejia, MA" userId="93f56013-3ee8-4617-bb8f-0b2258c7716b" providerId="ADAL" clId="{3312B6E0-F66E-6F41-B16A-46AF7C14144A}" dt="2025-05-27T20:22:39.646" v="11" actId="167"/>
          <ac:spMkLst>
            <pc:docMk/>
            <pc:sldMk cId="3120814844" sldId="259"/>
            <ac:spMk id="4" creationId="{FA2F5923-5816-C729-AEA6-D68C94BC4796}"/>
          </ac:spMkLst>
        </pc:spChg>
        <pc:picChg chg="mod">
          <ac:chgData name="Jhosselin Mejia, MA" userId="93f56013-3ee8-4617-bb8f-0b2258c7716b" providerId="ADAL" clId="{3312B6E0-F66E-6F41-B16A-46AF7C14144A}" dt="2025-05-27T20:22:39.646" v="11" actId="167"/>
          <ac:picMkLst>
            <pc:docMk/>
            <pc:sldMk cId="3120814844" sldId="259"/>
            <ac:picMk id="11" creationId="{7B060488-BF5B-6871-EFE6-847D58C4F244}"/>
          </ac:picMkLst>
        </pc:picChg>
      </pc:sldChg>
    </pc:docChg>
  </pc:docChgLst>
  <pc:docChgLst>
    <pc:chgData name="Clarissa Garcia" userId="S::cmuniz@hasc.com::9f958145-da29-4379-9ac3-26c9f5579f8d" providerId="AD" clId="Web-{1AF03C07-FA6B-0D40-8FBC-5BB7F1EFD3C5}"/>
    <pc:docChg chg="delSld modSld">
      <pc:chgData name="Clarissa Garcia" userId="S::cmuniz@hasc.com::9f958145-da29-4379-9ac3-26c9f5579f8d" providerId="AD" clId="Web-{1AF03C07-FA6B-0D40-8FBC-5BB7F1EFD3C5}" dt="2025-05-23T11:48:53.006" v="122"/>
      <pc:docMkLst>
        <pc:docMk/>
      </pc:docMkLst>
      <pc:sldChg chg="modSp del">
        <pc:chgData name="Clarissa Garcia" userId="S::cmuniz@hasc.com::9f958145-da29-4379-9ac3-26c9f5579f8d" providerId="AD" clId="Web-{1AF03C07-FA6B-0D40-8FBC-5BB7F1EFD3C5}" dt="2025-05-23T11:48:53.006" v="122"/>
        <pc:sldMkLst>
          <pc:docMk/>
          <pc:sldMk cId="109857222" sldId="256"/>
        </pc:sldMkLst>
      </pc:sldChg>
      <pc:sldChg chg="addSp delSp modSp">
        <pc:chgData name="Clarissa Garcia" userId="S::cmuniz@hasc.com::9f958145-da29-4379-9ac3-26c9f5579f8d" providerId="AD" clId="Web-{1AF03C07-FA6B-0D40-8FBC-5BB7F1EFD3C5}" dt="2025-05-23T11:40:58.262" v="94"/>
        <pc:sldMkLst>
          <pc:docMk/>
          <pc:sldMk cId="1013515397" sldId="257"/>
        </pc:sldMkLst>
        <pc:spChg chg="mod">
          <ac:chgData name="Clarissa Garcia" userId="S::cmuniz@hasc.com::9f958145-da29-4379-9ac3-26c9f5579f8d" providerId="AD" clId="Web-{1AF03C07-FA6B-0D40-8FBC-5BB7F1EFD3C5}" dt="2025-05-23T11:40:25.479" v="92" actId="1076"/>
          <ac:spMkLst>
            <pc:docMk/>
            <pc:sldMk cId="1013515397" sldId="257"/>
            <ac:spMk id="7" creationId="{622D20DB-0AFA-9AC4-82B4-6CC096F66F01}"/>
          </ac:spMkLst>
        </pc:spChg>
        <pc:spChg chg="add del mod">
          <ac:chgData name="Clarissa Garcia" userId="S::cmuniz@hasc.com::9f958145-da29-4379-9ac3-26c9f5579f8d" providerId="AD" clId="Web-{1AF03C07-FA6B-0D40-8FBC-5BB7F1EFD3C5}" dt="2025-05-23T11:37:23.641" v="57"/>
          <ac:spMkLst>
            <pc:docMk/>
            <pc:sldMk cId="1013515397" sldId="257"/>
            <ac:spMk id="8" creationId="{D33AC3BD-61F2-8DC8-3C03-7879372CC3FC}"/>
          </ac:spMkLst>
        </pc:spChg>
        <pc:picChg chg="add mod ord modCrop">
          <ac:chgData name="Clarissa Garcia" userId="S::cmuniz@hasc.com::9f958145-da29-4379-9ac3-26c9f5579f8d" providerId="AD" clId="Web-{1AF03C07-FA6B-0D40-8FBC-5BB7F1EFD3C5}" dt="2025-05-23T11:39:10.506" v="77" actId="1076"/>
          <ac:picMkLst>
            <pc:docMk/>
            <pc:sldMk cId="1013515397" sldId="257"/>
            <ac:picMk id="3" creationId="{340A0F46-7138-C129-46B7-07479C133A92}"/>
          </ac:picMkLst>
        </pc:picChg>
      </pc:sldChg>
      <pc:sldChg chg="addSp delSp modSp">
        <pc:chgData name="Clarissa Garcia" userId="S::cmuniz@hasc.com::9f958145-da29-4379-9ac3-26c9f5579f8d" providerId="AD" clId="Web-{1AF03C07-FA6B-0D40-8FBC-5BB7F1EFD3C5}" dt="2025-05-23T11:42:49.456" v="103"/>
        <pc:sldMkLst>
          <pc:docMk/>
          <pc:sldMk cId="416618892" sldId="258"/>
        </pc:sldMkLst>
        <pc:picChg chg="add mod ord modCrop">
          <ac:chgData name="Clarissa Garcia" userId="S::cmuniz@hasc.com::9f958145-da29-4379-9ac3-26c9f5579f8d" providerId="AD" clId="Web-{1AF03C07-FA6B-0D40-8FBC-5BB7F1EFD3C5}" dt="2025-05-23T11:42:43.393" v="102"/>
          <ac:picMkLst>
            <pc:docMk/>
            <pc:sldMk cId="416618892" sldId="258"/>
            <ac:picMk id="2" creationId="{73632EFF-7B57-F6AE-8F1E-423C0CCCF9FE}"/>
          </ac:picMkLst>
        </pc:picChg>
      </pc:sldChg>
      <pc:sldChg chg="addSp delSp modSp">
        <pc:chgData name="Clarissa Garcia" userId="S::cmuniz@hasc.com::9f958145-da29-4379-9ac3-26c9f5579f8d" providerId="AD" clId="Web-{1AF03C07-FA6B-0D40-8FBC-5BB7F1EFD3C5}" dt="2025-05-23T11:44:06.538" v="114" actId="20577"/>
        <pc:sldMkLst>
          <pc:docMk/>
          <pc:sldMk cId="3120814844" sldId="259"/>
        </pc:sldMkLst>
        <pc:spChg chg="mod">
          <ac:chgData name="Clarissa Garcia" userId="S::cmuniz@hasc.com::9f958145-da29-4379-9ac3-26c9f5579f8d" providerId="AD" clId="Web-{1AF03C07-FA6B-0D40-8FBC-5BB7F1EFD3C5}" dt="2025-05-23T11:43:57.475" v="113" actId="20577"/>
          <ac:spMkLst>
            <pc:docMk/>
            <pc:sldMk cId="3120814844" sldId="259"/>
            <ac:spMk id="7" creationId="{70F8ABFC-5562-066B-F401-16ABC2133508}"/>
          </ac:spMkLst>
        </pc:spChg>
        <pc:spChg chg="mod">
          <ac:chgData name="Clarissa Garcia" userId="S::cmuniz@hasc.com::9f958145-da29-4379-9ac3-26c9f5579f8d" providerId="AD" clId="Web-{1AF03C07-FA6B-0D40-8FBC-5BB7F1EFD3C5}" dt="2025-05-23T11:44:06.538" v="114" actId="20577"/>
          <ac:spMkLst>
            <pc:docMk/>
            <pc:sldMk cId="3120814844" sldId="259"/>
            <ac:spMk id="8" creationId="{77ABE78C-2584-CDE3-4325-049B0DE44EEE}"/>
          </ac:spMkLst>
        </pc:spChg>
        <pc:picChg chg="mod">
          <ac:chgData name="Clarissa Garcia" userId="S::cmuniz@hasc.com::9f958145-da29-4379-9ac3-26c9f5579f8d" providerId="AD" clId="Web-{1AF03C07-FA6B-0D40-8FBC-5BB7F1EFD3C5}" dt="2025-05-23T11:43:16.004" v="109" actId="1076"/>
          <ac:picMkLst>
            <pc:docMk/>
            <pc:sldMk cId="3120814844" sldId="259"/>
            <ac:picMk id="5" creationId="{1950919B-B32F-E003-9A7E-A9E0A18CC0E7}"/>
          </ac:picMkLst>
        </pc:picChg>
        <pc:picChg chg="add ord">
          <ac:chgData name="Clarissa Garcia" userId="S::cmuniz@hasc.com::9f958145-da29-4379-9ac3-26c9f5579f8d" providerId="AD" clId="Web-{1AF03C07-FA6B-0D40-8FBC-5BB7F1EFD3C5}" dt="2025-05-23T11:43:31.083" v="111"/>
          <ac:picMkLst>
            <pc:docMk/>
            <pc:sldMk cId="3120814844" sldId="259"/>
            <ac:picMk id="11" creationId="{7B060488-BF5B-6871-EFE6-847D58C4F244}"/>
          </ac:picMkLst>
        </pc:picChg>
      </pc:sldChg>
      <pc:sldChg chg="addSp delSp modSp">
        <pc:chgData name="Clarissa Garcia" userId="S::cmuniz@hasc.com::9f958145-da29-4379-9ac3-26c9f5579f8d" providerId="AD" clId="Web-{1AF03C07-FA6B-0D40-8FBC-5BB7F1EFD3C5}" dt="2025-05-23T11:47:36.815" v="121"/>
        <pc:sldMkLst>
          <pc:docMk/>
          <pc:sldMk cId="1028678394" sldId="260"/>
        </pc:sldMkLst>
        <pc:picChg chg="add mod ord">
          <ac:chgData name="Clarissa Garcia" userId="S::cmuniz@hasc.com::9f958145-da29-4379-9ac3-26c9f5579f8d" providerId="AD" clId="Web-{1AF03C07-FA6B-0D40-8FBC-5BB7F1EFD3C5}" dt="2025-05-23T11:47:31.049" v="120"/>
          <ac:picMkLst>
            <pc:docMk/>
            <pc:sldMk cId="1028678394" sldId="260"/>
            <ac:picMk id="7" creationId="{124E7E8D-30A5-8BE6-8254-3E698C526A7B}"/>
          </ac:picMkLst>
        </pc:picChg>
      </pc:sldChg>
    </pc:docChg>
  </pc:docChgLst>
  <pc:docChgLst>
    <pc:chgData name="Jhosselin Mejia, MA" userId="S::jhosselin@hasc.com::93f56013-3ee8-4617-bb8f-0b2258c7716b" providerId="AD" clId="Web-{0F601CAC-60CE-F35E-CCEF-ED2CF1316271}"/>
    <pc:docChg chg="modSld">
      <pc:chgData name="Jhosselin Mejia, MA" userId="S::jhosselin@hasc.com::93f56013-3ee8-4617-bb8f-0b2258c7716b" providerId="AD" clId="Web-{0F601CAC-60CE-F35E-CCEF-ED2CF1316271}" dt="2025-05-27T19:39:26.093" v="0"/>
      <pc:docMkLst>
        <pc:docMk/>
      </pc:docMkLst>
      <pc:sldChg chg="addSp">
        <pc:chgData name="Jhosselin Mejia, MA" userId="S::jhosselin@hasc.com::93f56013-3ee8-4617-bb8f-0b2258c7716b" providerId="AD" clId="Web-{0F601CAC-60CE-F35E-CCEF-ED2CF1316271}" dt="2025-05-27T19:39:26.093" v="0"/>
        <pc:sldMkLst>
          <pc:docMk/>
          <pc:sldMk cId="1028678394" sldId="260"/>
        </pc:sldMkLst>
        <pc:spChg chg="add">
          <ac:chgData name="Jhosselin Mejia, MA" userId="S::jhosselin@hasc.com::93f56013-3ee8-4617-bb8f-0b2258c7716b" providerId="AD" clId="Web-{0F601CAC-60CE-F35E-CCEF-ED2CF1316271}" dt="2025-05-27T19:39:26.093" v="0"/>
          <ac:spMkLst>
            <pc:docMk/>
            <pc:sldMk cId="1028678394" sldId="260"/>
            <ac:spMk id="5" creationId="{6E598049-06A1-F3A0-54C3-11DCDB8A2B2D}"/>
          </ac:spMkLst>
        </pc:spChg>
      </pc:sldChg>
    </pc:docChg>
  </pc:docChgLst>
  <pc:docChgLst>
    <pc:chgData name="Jhosselin Mejia, MA" userId="S::jhosselin@hasc.com::93f56013-3ee8-4617-bb8f-0b2258c7716b" providerId="AD" clId="Web-{FA60C187-B5E1-ED19-639C-7C11AAD4FC3A}"/>
    <pc:docChg chg="addSld sldOrd">
      <pc:chgData name="Jhosselin Mejia, MA" userId="S::jhosselin@hasc.com::93f56013-3ee8-4617-bb8f-0b2258c7716b" providerId="AD" clId="Web-{FA60C187-B5E1-ED19-639C-7C11AAD4FC3A}" dt="2025-05-27T20:34:24.267" v="1"/>
      <pc:docMkLst>
        <pc:docMk/>
      </pc:docMkLst>
      <pc:sldChg chg="add ord">
        <pc:chgData name="Jhosselin Mejia, MA" userId="S::jhosselin@hasc.com::93f56013-3ee8-4617-bb8f-0b2258c7716b" providerId="AD" clId="Web-{FA60C187-B5E1-ED19-639C-7C11AAD4FC3A}" dt="2025-05-27T20:34:24.267" v="1"/>
        <pc:sldMkLst>
          <pc:docMk/>
          <pc:sldMk cId="3816046482" sldId="262"/>
        </pc:sldMkLst>
      </pc:sldChg>
    </pc:docChg>
  </pc:docChgLst>
  <pc:docChgLst>
    <pc:chgData name="Clarissa Garcia" userId="S::cmuniz@hasc.com::9f958145-da29-4379-9ac3-26c9f5579f8d" providerId="AD" clId="Web-{0C7C47C2-D347-6703-DF81-3EFCFD964BD0}"/>
    <pc:docChg chg="modSld">
      <pc:chgData name="Clarissa Garcia" userId="S::cmuniz@hasc.com::9f958145-da29-4379-9ac3-26c9f5579f8d" providerId="AD" clId="Web-{0C7C47C2-D347-6703-DF81-3EFCFD964BD0}" dt="2025-05-22T21:04:33.893" v="35" actId="20577"/>
      <pc:docMkLst>
        <pc:docMk/>
      </pc:docMkLst>
      <pc:sldChg chg="modSp">
        <pc:chgData name="Clarissa Garcia" userId="S::cmuniz@hasc.com::9f958145-da29-4379-9ac3-26c9f5579f8d" providerId="AD" clId="Web-{0C7C47C2-D347-6703-DF81-3EFCFD964BD0}" dt="2025-05-22T21:04:33.893" v="35" actId="20577"/>
        <pc:sldMkLst>
          <pc:docMk/>
          <pc:sldMk cId="1013515397" sldId="257"/>
        </pc:sldMkLst>
      </pc:sldChg>
    </pc:docChg>
  </pc:docChgLst>
  <pc:docChgLst>
    <pc:chgData name="Jhosselin Mejia, MA" userId="S::jhosselin@hasc.com::93f56013-3ee8-4617-bb8f-0b2258c7716b" providerId="AD" clId="Web-{304E245C-61B7-AE13-48BB-80A6E6C2A196}"/>
    <pc:docChg chg="addSld delSld modSld">
      <pc:chgData name="Jhosselin Mejia, MA" userId="S::jhosselin@hasc.com::93f56013-3ee8-4617-bb8f-0b2258c7716b" providerId="AD" clId="Web-{304E245C-61B7-AE13-48BB-80A6E6C2A196}" dt="2025-05-22T20:55:48.060" v="423" actId="20577"/>
      <pc:docMkLst>
        <pc:docMk/>
      </pc:docMkLst>
      <pc:sldChg chg="modSp mod modClrScheme chgLayout">
        <pc:chgData name="Jhosselin Mejia, MA" userId="S::jhosselin@hasc.com::93f56013-3ee8-4617-bb8f-0b2258c7716b" providerId="AD" clId="Web-{304E245C-61B7-AE13-48BB-80A6E6C2A196}" dt="2025-05-22T20:48:57.183" v="86" actId="20577"/>
        <pc:sldMkLst>
          <pc:docMk/>
          <pc:sldMk cId="109857222" sldId="256"/>
        </pc:sldMkLst>
      </pc:sldChg>
      <pc:sldChg chg="addSp delSp modSp new mod modClrScheme chgLayout">
        <pc:chgData name="Jhosselin Mejia, MA" userId="S::jhosselin@hasc.com::93f56013-3ee8-4617-bb8f-0b2258c7716b" providerId="AD" clId="Web-{304E245C-61B7-AE13-48BB-80A6E6C2A196}" dt="2025-05-22T20:52:06.606" v="258" actId="1076"/>
        <pc:sldMkLst>
          <pc:docMk/>
          <pc:sldMk cId="1013515397" sldId="257"/>
        </pc:sldMkLst>
        <pc:spChg chg="add mod">
          <ac:chgData name="Jhosselin Mejia, MA" userId="S::jhosselin@hasc.com::93f56013-3ee8-4617-bb8f-0b2258c7716b" providerId="AD" clId="Web-{304E245C-61B7-AE13-48BB-80A6E6C2A196}" dt="2025-05-22T20:51:53.387" v="251" actId="20577"/>
          <ac:spMkLst>
            <pc:docMk/>
            <pc:sldMk cId="1013515397" sldId="257"/>
            <ac:spMk id="7" creationId="{622D20DB-0AFA-9AC4-82B4-6CC096F66F01}"/>
          </ac:spMkLst>
        </pc:spChg>
        <pc:spChg chg="add mod">
          <ac:chgData name="Jhosselin Mejia, MA" userId="S::jhosselin@hasc.com::93f56013-3ee8-4617-bb8f-0b2258c7716b" providerId="AD" clId="Web-{304E245C-61B7-AE13-48BB-80A6E6C2A196}" dt="2025-05-22T20:52:01.278" v="257" actId="20577"/>
          <ac:spMkLst>
            <pc:docMk/>
            <pc:sldMk cId="1013515397" sldId="257"/>
            <ac:spMk id="8" creationId="{D33AC3BD-61F2-8DC8-3C03-7879372CC3FC}"/>
          </ac:spMkLst>
        </pc:spChg>
        <pc:picChg chg="add mod">
          <ac:chgData name="Jhosselin Mejia, MA" userId="S::jhosselin@hasc.com::93f56013-3ee8-4617-bb8f-0b2258c7716b" providerId="AD" clId="Web-{304E245C-61B7-AE13-48BB-80A6E6C2A196}" dt="2025-05-22T20:51:00.965" v="209" actId="1076"/>
          <ac:picMkLst>
            <pc:docMk/>
            <pc:sldMk cId="1013515397" sldId="257"/>
            <ac:picMk id="5" creationId="{99EA263B-10C5-01E2-2145-0E2E3BFD9F20}"/>
          </ac:picMkLst>
        </pc:picChg>
      </pc:sldChg>
      <pc:sldChg chg="addSp modSp new">
        <pc:chgData name="Jhosselin Mejia, MA" userId="S::jhosselin@hasc.com::93f56013-3ee8-4617-bb8f-0b2258c7716b" providerId="AD" clId="Web-{304E245C-61B7-AE13-48BB-80A6E6C2A196}" dt="2025-05-22T20:52:39.372" v="303" actId="20577"/>
        <pc:sldMkLst>
          <pc:docMk/>
          <pc:sldMk cId="416618892" sldId="258"/>
        </pc:sldMkLst>
      </pc:sldChg>
      <pc:sldChg chg="modSp add replId">
        <pc:chgData name="Jhosselin Mejia, MA" userId="S::jhosselin@hasc.com::93f56013-3ee8-4617-bb8f-0b2258c7716b" providerId="AD" clId="Web-{304E245C-61B7-AE13-48BB-80A6E6C2A196}" dt="2025-05-22T20:54:05.185" v="369" actId="1076"/>
        <pc:sldMkLst>
          <pc:docMk/>
          <pc:sldMk cId="3120814844" sldId="259"/>
        </pc:sldMkLst>
        <pc:spChg chg="mod">
          <ac:chgData name="Jhosselin Mejia, MA" userId="S::jhosselin@hasc.com::93f56013-3ee8-4617-bb8f-0b2258c7716b" providerId="AD" clId="Web-{304E245C-61B7-AE13-48BB-80A6E6C2A196}" dt="2025-05-22T20:53:29.466" v="339" actId="20577"/>
          <ac:spMkLst>
            <pc:docMk/>
            <pc:sldMk cId="3120814844" sldId="259"/>
            <ac:spMk id="7" creationId="{70F8ABFC-5562-066B-F401-16ABC2133508}"/>
          </ac:spMkLst>
        </pc:spChg>
        <pc:spChg chg="mod">
          <ac:chgData name="Jhosselin Mejia, MA" userId="S::jhosselin@hasc.com::93f56013-3ee8-4617-bb8f-0b2258c7716b" providerId="AD" clId="Web-{304E245C-61B7-AE13-48BB-80A6E6C2A196}" dt="2025-05-22T20:53:45.247" v="351" actId="20577"/>
          <ac:spMkLst>
            <pc:docMk/>
            <pc:sldMk cId="3120814844" sldId="259"/>
            <ac:spMk id="8" creationId="{77ABE78C-2584-CDE3-4325-049B0DE44EEE}"/>
          </ac:spMkLst>
        </pc:spChg>
      </pc:sldChg>
      <pc:sldChg chg="add del replId">
        <pc:chgData name="Jhosselin Mejia, MA" userId="S::jhosselin@hasc.com::93f56013-3ee8-4617-bb8f-0b2258c7716b" providerId="AD" clId="Web-{304E245C-61B7-AE13-48BB-80A6E6C2A196}" dt="2025-05-22T20:52:48.778" v="307"/>
        <pc:sldMkLst>
          <pc:docMk/>
          <pc:sldMk cId="3448203007" sldId="259"/>
        </pc:sldMkLst>
      </pc:sldChg>
      <pc:sldChg chg="addSp delSp modSp new mod modClrScheme chgLayout">
        <pc:chgData name="Jhosselin Mejia, MA" userId="S::jhosselin@hasc.com::93f56013-3ee8-4617-bb8f-0b2258c7716b" providerId="AD" clId="Web-{304E245C-61B7-AE13-48BB-80A6E6C2A196}" dt="2025-05-22T20:55:48.060" v="423" actId="20577"/>
        <pc:sldMkLst>
          <pc:docMk/>
          <pc:sldMk cId="1028678394" sldId="260"/>
        </pc:sldMkLst>
      </pc:sldChg>
      <pc:sldChg chg="add del replId">
        <pc:chgData name="Jhosselin Mejia, MA" userId="S::jhosselin@hasc.com::93f56013-3ee8-4617-bb8f-0b2258c7716b" providerId="AD" clId="Web-{304E245C-61B7-AE13-48BB-80A6E6C2A196}" dt="2025-05-22T20:52:48.059" v="306"/>
        <pc:sldMkLst>
          <pc:docMk/>
          <pc:sldMk cId="2065474800" sldId="260"/>
        </pc:sldMkLst>
      </pc:sldChg>
    </pc:docChg>
  </pc:docChgLst>
  <pc:docChgLst>
    <pc:chgData name="Melissa Wolkenhauer" userId="S::melissa@ibrt.us::ce89d710-e060-4753-8fc6-fd7db8cd1ba5" providerId="AD" clId="Web-{6B905B92-B6F3-4BFD-52C0-F62C2270C413}"/>
    <pc:docChg chg="modSld">
      <pc:chgData name="Melissa Wolkenhauer" userId="S::melissa@ibrt.us::ce89d710-e060-4753-8fc6-fd7db8cd1ba5" providerId="AD" clId="Web-{6B905B92-B6F3-4BFD-52C0-F62C2270C413}" dt="2025-05-28T21:38:20.695" v="1" actId="1076"/>
      <pc:docMkLst>
        <pc:docMk/>
      </pc:docMkLst>
      <pc:sldChg chg="delSp modSp">
        <pc:chgData name="Melissa Wolkenhauer" userId="S::melissa@ibrt.us::ce89d710-e060-4753-8fc6-fd7db8cd1ba5" providerId="AD" clId="Web-{6B905B92-B6F3-4BFD-52C0-F62C2270C413}" dt="2025-05-28T21:38:20.695" v="1" actId="1076"/>
        <pc:sldMkLst>
          <pc:docMk/>
          <pc:sldMk cId="1013515397" sldId="257"/>
        </pc:sldMkLst>
        <pc:spChg chg="del">
          <ac:chgData name="Melissa Wolkenhauer" userId="S::melissa@ibrt.us::ce89d710-e060-4753-8fc6-fd7db8cd1ba5" providerId="AD" clId="Web-{6B905B92-B6F3-4BFD-52C0-F62C2270C413}" dt="2025-05-28T21:38:19.304" v="0"/>
          <ac:spMkLst>
            <pc:docMk/>
            <pc:sldMk cId="1013515397" sldId="257"/>
            <ac:spMk id="8" creationId="{D33AC3BD-61F2-8DC8-3C03-7879372CC3FC}"/>
          </ac:spMkLst>
        </pc:spChg>
        <pc:picChg chg="mod">
          <ac:chgData name="Melissa Wolkenhauer" userId="S::melissa@ibrt.us::ce89d710-e060-4753-8fc6-fd7db8cd1ba5" providerId="AD" clId="Web-{6B905B92-B6F3-4BFD-52C0-F62C2270C413}" dt="2025-05-28T21:38:20.695" v="1" actId="1076"/>
          <ac:picMkLst>
            <pc:docMk/>
            <pc:sldMk cId="1013515397" sldId="257"/>
            <ac:picMk id="11" creationId="{819FF969-B212-6B90-9CB6-51512BB10DC1}"/>
          </ac:picMkLst>
        </pc:picChg>
      </pc:sldChg>
    </pc:docChg>
  </pc:docChgLst>
  <pc:docChgLst>
    <pc:chgData name="Clarissa Garcia" userId="S::cmuniz@hasc.com::9f958145-da29-4379-9ac3-26c9f5579f8d" providerId="AD" clId="Web-{8333A31C-7DF1-5976-9BED-5484DC5E470A}"/>
    <pc:docChg chg="modSld">
      <pc:chgData name="Clarissa Garcia" userId="S::cmuniz@hasc.com::9f958145-da29-4379-9ac3-26c9f5579f8d" providerId="AD" clId="Web-{8333A31C-7DF1-5976-9BED-5484DC5E470A}" dt="2025-05-23T13:58:08.597" v="29" actId="1076"/>
      <pc:docMkLst>
        <pc:docMk/>
      </pc:docMkLst>
      <pc:sldChg chg="addSp delSp modSp">
        <pc:chgData name="Clarissa Garcia" userId="S::cmuniz@hasc.com::9f958145-da29-4379-9ac3-26c9f5579f8d" providerId="AD" clId="Web-{8333A31C-7DF1-5976-9BED-5484DC5E470A}" dt="2025-05-23T13:58:08.597" v="29" actId="1076"/>
        <pc:sldMkLst>
          <pc:docMk/>
          <pc:sldMk cId="1013515397" sldId="257"/>
        </pc:sldMkLst>
        <pc:spChg chg="add mod">
          <ac:chgData name="Clarissa Garcia" userId="S::cmuniz@hasc.com::9f958145-da29-4379-9ac3-26c9f5579f8d" providerId="AD" clId="Web-{8333A31C-7DF1-5976-9BED-5484DC5E470A}" dt="2025-05-23T13:56:38.813" v="13" actId="20577"/>
          <ac:spMkLst>
            <pc:docMk/>
            <pc:sldMk cId="1013515397" sldId="257"/>
            <ac:spMk id="2" creationId="{64909615-9883-F883-084F-E43BC83C20A6}"/>
          </ac:spMkLst>
        </pc:spChg>
        <pc:spChg chg="mod">
          <ac:chgData name="Clarissa Garcia" userId="S::cmuniz@hasc.com::9f958145-da29-4379-9ac3-26c9f5579f8d" providerId="AD" clId="Web-{8333A31C-7DF1-5976-9BED-5484DC5E470A}" dt="2025-05-23T13:31:23.287" v="7" actId="20577"/>
          <ac:spMkLst>
            <pc:docMk/>
            <pc:sldMk cId="1013515397" sldId="257"/>
            <ac:spMk id="7" creationId="{622D20DB-0AFA-9AC4-82B4-6CC096F66F01}"/>
          </ac:spMkLst>
        </pc:spChg>
        <pc:picChg chg="mod">
          <ac:chgData name="Clarissa Garcia" userId="S::cmuniz@hasc.com::9f958145-da29-4379-9ac3-26c9f5579f8d" providerId="AD" clId="Web-{8333A31C-7DF1-5976-9BED-5484DC5E470A}" dt="2025-05-23T13:30:19.644" v="0"/>
          <ac:picMkLst>
            <pc:docMk/>
            <pc:sldMk cId="1013515397" sldId="257"/>
            <ac:picMk id="3" creationId="{340A0F46-7138-C129-46B7-07479C133A92}"/>
          </ac:picMkLst>
        </pc:picChg>
        <pc:picChg chg="add mod">
          <ac:chgData name="Clarissa Garcia" userId="S::cmuniz@hasc.com::9f958145-da29-4379-9ac3-26c9f5579f8d" providerId="AD" clId="Web-{8333A31C-7DF1-5976-9BED-5484DC5E470A}" dt="2025-05-23T13:58:08.597" v="29" actId="1076"/>
          <ac:picMkLst>
            <pc:docMk/>
            <pc:sldMk cId="1013515397" sldId="257"/>
            <ac:picMk id="6" creationId="{17ED800E-6730-62E8-D921-44EA97422788}"/>
          </ac:picMkLst>
        </pc:picChg>
      </pc:sldChg>
      <pc:sldChg chg="modSp">
        <pc:chgData name="Clarissa Garcia" userId="S::cmuniz@hasc.com::9f958145-da29-4379-9ac3-26c9f5579f8d" providerId="AD" clId="Web-{8333A31C-7DF1-5976-9BED-5484DC5E470A}" dt="2025-05-23T13:30:39.035" v="1"/>
        <pc:sldMkLst>
          <pc:docMk/>
          <pc:sldMk cId="416618892" sldId="258"/>
        </pc:sldMkLst>
        <pc:picChg chg="mod">
          <ac:chgData name="Clarissa Garcia" userId="S::cmuniz@hasc.com::9f958145-da29-4379-9ac3-26c9f5579f8d" providerId="AD" clId="Web-{8333A31C-7DF1-5976-9BED-5484DC5E470A}" dt="2025-05-23T13:30:39.035" v="1"/>
          <ac:picMkLst>
            <pc:docMk/>
            <pc:sldMk cId="416618892" sldId="258"/>
            <ac:picMk id="2" creationId="{73632EFF-7B57-F6AE-8F1E-423C0CCCF9FE}"/>
          </ac:picMkLst>
        </pc:picChg>
      </pc:sldChg>
      <pc:sldChg chg="addSp delSp modSp">
        <pc:chgData name="Clarissa Garcia" userId="S::cmuniz@hasc.com::9f958145-da29-4379-9ac3-26c9f5579f8d" providerId="AD" clId="Web-{8333A31C-7DF1-5976-9BED-5484DC5E470A}" dt="2025-05-23T13:58:05.034" v="28" actId="1076"/>
        <pc:sldMkLst>
          <pc:docMk/>
          <pc:sldMk cId="3120814844" sldId="259"/>
        </pc:sldMkLst>
        <pc:picChg chg="add mod">
          <ac:chgData name="Clarissa Garcia" userId="S::cmuniz@hasc.com::9f958145-da29-4379-9ac3-26c9f5579f8d" providerId="AD" clId="Web-{8333A31C-7DF1-5976-9BED-5484DC5E470A}" dt="2025-05-23T13:58:05.034" v="28" actId="1076"/>
          <ac:picMkLst>
            <pc:docMk/>
            <pc:sldMk cId="3120814844" sldId="259"/>
            <ac:picMk id="3" creationId="{3B1D3AFC-4F1F-ED7B-BD21-80C9159125C9}"/>
          </ac:picMkLst>
        </pc:picChg>
        <pc:picChg chg="mod">
          <ac:chgData name="Clarissa Garcia" userId="S::cmuniz@hasc.com::9f958145-da29-4379-9ac3-26c9f5579f8d" providerId="AD" clId="Web-{8333A31C-7DF1-5976-9BED-5484DC5E470A}" dt="2025-05-23T13:30:54.864" v="2"/>
          <ac:picMkLst>
            <pc:docMk/>
            <pc:sldMk cId="3120814844" sldId="259"/>
            <ac:picMk id="11" creationId="{7B060488-BF5B-6871-EFE6-847D58C4F244}"/>
          </ac:picMkLst>
        </pc:picChg>
      </pc:sldChg>
      <pc:sldChg chg="modSp">
        <pc:chgData name="Clarissa Garcia" userId="S::cmuniz@hasc.com::9f958145-da29-4379-9ac3-26c9f5579f8d" providerId="AD" clId="Web-{8333A31C-7DF1-5976-9BED-5484DC5E470A}" dt="2025-05-23T13:56:14.703" v="10"/>
        <pc:sldMkLst>
          <pc:docMk/>
          <pc:sldMk cId="1028678394" sldId="260"/>
        </pc:sldMkLst>
        <pc:picChg chg="mod">
          <ac:chgData name="Clarissa Garcia" userId="S::cmuniz@hasc.com::9f958145-da29-4379-9ac3-26c9f5579f8d" providerId="AD" clId="Web-{8333A31C-7DF1-5976-9BED-5484DC5E470A}" dt="2025-05-23T13:56:14.703" v="10"/>
          <ac:picMkLst>
            <pc:docMk/>
            <pc:sldMk cId="1028678394" sldId="260"/>
            <ac:picMk id="7" creationId="{124E7E8D-30A5-8BE6-8254-3E698C526A7B}"/>
          </ac:picMkLst>
        </pc:picChg>
      </pc:sldChg>
    </pc:docChg>
  </pc:docChgLst>
  <pc:docChgLst>
    <pc:chgData name="Clarissa Garcia" userId="S::cmuniz@hasc.com::9f958145-da29-4379-9ac3-26c9f5579f8d" providerId="AD" clId="Web-{689A0CF8-B0B3-E7E6-30B3-55E94863ED30}"/>
    <pc:docChg chg="modSld">
      <pc:chgData name="Clarissa Garcia" userId="S::cmuniz@hasc.com::9f958145-da29-4379-9ac3-26c9f5579f8d" providerId="AD" clId="Web-{689A0CF8-B0B3-E7E6-30B3-55E94863ED30}" dt="2025-05-22T21:10:08.770" v="16" actId="20577"/>
      <pc:docMkLst>
        <pc:docMk/>
      </pc:docMkLst>
      <pc:sldChg chg="addSp modSp">
        <pc:chgData name="Clarissa Garcia" userId="S::cmuniz@hasc.com::9f958145-da29-4379-9ac3-26c9f5579f8d" providerId="AD" clId="Web-{689A0CF8-B0B3-E7E6-30B3-55E94863ED30}" dt="2025-05-22T21:10:08.770" v="16" actId="20577"/>
        <pc:sldMkLst>
          <pc:docMk/>
          <pc:sldMk cId="1013515397" sldId="257"/>
        </pc:sldMkLst>
        <pc:spChg chg="mod">
          <ac:chgData name="Clarissa Garcia" userId="S::cmuniz@hasc.com::9f958145-da29-4379-9ac3-26c9f5579f8d" providerId="AD" clId="Web-{689A0CF8-B0B3-E7E6-30B3-55E94863ED30}" dt="2025-05-22T21:10:02.270" v="15" actId="20577"/>
          <ac:spMkLst>
            <pc:docMk/>
            <pc:sldMk cId="1013515397" sldId="257"/>
            <ac:spMk id="7" creationId="{622D20DB-0AFA-9AC4-82B4-6CC096F66F01}"/>
          </ac:spMkLst>
        </pc:spChg>
        <pc:spChg chg="mod">
          <ac:chgData name="Clarissa Garcia" userId="S::cmuniz@hasc.com::9f958145-da29-4379-9ac3-26c9f5579f8d" providerId="AD" clId="Web-{689A0CF8-B0B3-E7E6-30B3-55E94863ED30}" dt="2025-05-22T21:10:08.770" v="16" actId="20577"/>
          <ac:spMkLst>
            <pc:docMk/>
            <pc:sldMk cId="1013515397" sldId="257"/>
            <ac:spMk id="8" creationId="{D33AC3BD-61F2-8DC8-3C03-7879372CC3FC}"/>
          </ac:spMkLst>
        </pc:spChg>
        <pc:picChg chg="mod">
          <ac:chgData name="Clarissa Garcia" userId="S::cmuniz@hasc.com::9f958145-da29-4379-9ac3-26c9f5579f8d" providerId="AD" clId="Web-{689A0CF8-B0B3-E7E6-30B3-55E94863ED30}" dt="2025-05-22T21:08:58.940" v="4" actId="1076"/>
          <ac:picMkLst>
            <pc:docMk/>
            <pc:sldMk cId="1013515397" sldId="257"/>
            <ac:picMk id="5" creationId="{99EA263B-10C5-01E2-2145-0E2E3BFD9F20}"/>
          </ac:picMkLst>
        </pc:picChg>
      </pc:sldChg>
    </pc:docChg>
  </pc:docChgLst>
  <pc:docChgLst>
    <pc:chgData name="Clarissa Garcia" userId="S::cmuniz@hasc.com::9f958145-da29-4379-9ac3-26c9f5579f8d" providerId="AD" clId="Web-{E78C86CF-B315-CECE-AEB2-AAEB833FEEEE}"/>
    <pc:docChg chg="modSld">
      <pc:chgData name="Clarissa Garcia" userId="S::cmuniz@hasc.com::9f958145-da29-4379-9ac3-26c9f5579f8d" providerId="AD" clId="Web-{E78C86CF-B315-CECE-AEB2-AAEB833FEEEE}" dt="2025-05-27T15:53:41.227" v="12" actId="14100"/>
      <pc:docMkLst>
        <pc:docMk/>
      </pc:docMkLst>
      <pc:sldChg chg="addSp delSp modSp">
        <pc:chgData name="Clarissa Garcia" userId="S::cmuniz@hasc.com::9f958145-da29-4379-9ac3-26c9f5579f8d" providerId="AD" clId="Web-{E78C86CF-B315-CECE-AEB2-AAEB833FEEEE}" dt="2025-05-27T15:53:19.149" v="10" actId="1076"/>
        <pc:sldMkLst>
          <pc:docMk/>
          <pc:sldMk cId="1013515397" sldId="257"/>
        </pc:sldMkLst>
        <pc:spChg chg="mod">
          <ac:chgData name="Clarissa Garcia" userId="S::cmuniz@hasc.com::9f958145-da29-4379-9ac3-26c9f5579f8d" providerId="AD" clId="Web-{E78C86CF-B315-CECE-AEB2-AAEB833FEEEE}" dt="2025-05-27T15:53:19.149" v="10" actId="1076"/>
          <ac:spMkLst>
            <pc:docMk/>
            <pc:sldMk cId="1013515397" sldId="257"/>
            <ac:spMk id="2" creationId="{64909615-9883-F883-084F-E43BC83C20A6}"/>
          </ac:spMkLst>
        </pc:spChg>
        <pc:spChg chg="mod">
          <ac:chgData name="Clarissa Garcia" userId="S::cmuniz@hasc.com::9f958145-da29-4379-9ac3-26c9f5579f8d" providerId="AD" clId="Web-{E78C86CF-B315-CECE-AEB2-AAEB833FEEEE}" dt="2025-05-27T15:53:15.867" v="9" actId="20577"/>
          <ac:spMkLst>
            <pc:docMk/>
            <pc:sldMk cId="1013515397" sldId="257"/>
            <ac:spMk id="7" creationId="{622D20DB-0AFA-9AC4-82B4-6CC096F66F01}"/>
          </ac:spMkLst>
        </pc:spChg>
        <pc:picChg chg="add mod">
          <ac:chgData name="Clarissa Garcia" userId="S::cmuniz@hasc.com::9f958145-da29-4379-9ac3-26c9f5579f8d" providerId="AD" clId="Web-{E78C86CF-B315-CECE-AEB2-AAEB833FEEEE}" dt="2025-05-27T15:52:41.398" v="2" actId="1076"/>
          <ac:picMkLst>
            <pc:docMk/>
            <pc:sldMk cId="1013515397" sldId="257"/>
            <ac:picMk id="4" creationId="{AC844421-8934-E793-67ED-A12FF41BC9C6}"/>
          </ac:picMkLst>
        </pc:picChg>
        <pc:picChg chg="del">
          <ac:chgData name="Clarissa Garcia" userId="S::cmuniz@hasc.com::9f958145-da29-4379-9ac3-26c9f5579f8d" providerId="AD" clId="Web-{E78C86CF-B315-CECE-AEB2-AAEB833FEEEE}" dt="2025-05-27T15:52:29.539" v="0"/>
          <ac:picMkLst>
            <pc:docMk/>
            <pc:sldMk cId="1013515397" sldId="257"/>
            <ac:picMk id="16" creationId="{8C2595A5-2F0D-6D06-08E0-A601D3744BAF}"/>
          </ac:picMkLst>
        </pc:picChg>
      </pc:sldChg>
      <pc:sldChg chg="modSp">
        <pc:chgData name="Clarissa Garcia" userId="S::cmuniz@hasc.com::9f958145-da29-4379-9ac3-26c9f5579f8d" providerId="AD" clId="Web-{E78C86CF-B315-CECE-AEB2-AAEB833FEEEE}" dt="2025-05-27T15:53:41.227" v="12" actId="14100"/>
        <pc:sldMkLst>
          <pc:docMk/>
          <pc:sldMk cId="3120814844" sldId="259"/>
        </pc:sldMkLst>
        <pc:spChg chg="mod">
          <ac:chgData name="Clarissa Garcia" userId="S::cmuniz@hasc.com::9f958145-da29-4379-9ac3-26c9f5579f8d" providerId="AD" clId="Web-{E78C86CF-B315-CECE-AEB2-AAEB833FEEEE}" dt="2025-05-27T15:53:41.227" v="12" actId="14100"/>
          <ac:spMkLst>
            <pc:docMk/>
            <pc:sldMk cId="3120814844" sldId="259"/>
            <ac:spMk id="7" creationId="{70F8ABFC-5562-066B-F401-16ABC2133508}"/>
          </ac:spMkLst>
        </pc:spChg>
      </pc:sldChg>
    </pc:docChg>
  </pc:docChgLst>
  <pc:docChgLst>
    <pc:chgData name="Clarissa Garcia" userId="9f958145-da29-4379-9ac3-26c9f5579f8d" providerId="ADAL" clId="{1B491895-F785-5844-B8DD-80D40E7A196D}"/>
    <pc:docChg chg="custSel modSld">
      <pc:chgData name="Clarissa Garcia" userId="9f958145-da29-4379-9ac3-26c9f5579f8d" providerId="ADAL" clId="{1B491895-F785-5844-B8DD-80D40E7A196D}" dt="2025-05-27T15:54:37.426" v="2" actId="700"/>
      <pc:docMkLst>
        <pc:docMk/>
      </pc:docMkLst>
      <pc:sldChg chg="modSp mod">
        <pc:chgData name="Clarissa Garcia" userId="9f958145-da29-4379-9ac3-26c9f5579f8d" providerId="ADAL" clId="{1B491895-F785-5844-B8DD-80D40E7A196D}" dt="2025-05-27T15:54:20.691" v="0" actId="14838"/>
        <pc:sldMkLst>
          <pc:docMk/>
          <pc:sldMk cId="1013515397" sldId="257"/>
        </pc:sldMkLst>
        <pc:spChg chg="mod">
          <ac:chgData name="Clarissa Garcia" userId="9f958145-da29-4379-9ac3-26c9f5579f8d" providerId="ADAL" clId="{1B491895-F785-5844-B8DD-80D40E7A196D}" dt="2025-05-27T15:54:20.691" v="0" actId="14838"/>
          <ac:spMkLst>
            <pc:docMk/>
            <pc:sldMk cId="1013515397" sldId="257"/>
            <ac:spMk id="2" creationId="{64909615-9883-F883-084F-E43BC83C20A6}"/>
          </ac:spMkLst>
        </pc:spChg>
        <pc:spChg chg="mod">
          <ac:chgData name="Clarissa Garcia" userId="9f958145-da29-4379-9ac3-26c9f5579f8d" providerId="ADAL" clId="{1B491895-F785-5844-B8DD-80D40E7A196D}" dt="2025-05-27T15:54:20.691" v="0" actId="14838"/>
          <ac:spMkLst>
            <pc:docMk/>
            <pc:sldMk cId="1013515397" sldId="257"/>
            <ac:spMk id="7" creationId="{622D20DB-0AFA-9AC4-82B4-6CC096F66F01}"/>
          </ac:spMkLst>
        </pc:spChg>
      </pc:sldChg>
      <pc:sldChg chg="modSp mod">
        <pc:chgData name="Clarissa Garcia" userId="9f958145-da29-4379-9ac3-26c9f5579f8d" providerId="ADAL" clId="{1B491895-F785-5844-B8DD-80D40E7A196D}" dt="2025-05-27T15:54:30.876" v="1" actId="14838"/>
        <pc:sldMkLst>
          <pc:docMk/>
          <pc:sldMk cId="3120814844" sldId="259"/>
        </pc:sldMkLst>
        <pc:spChg chg="mod">
          <ac:chgData name="Clarissa Garcia" userId="9f958145-da29-4379-9ac3-26c9f5579f8d" providerId="ADAL" clId="{1B491895-F785-5844-B8DD-80D40E7A196D}" dt="2025-05-27T15:54:30.876" v="1" actId="14838"/>
          <ac:spMkLst>
            <pc:docMk/>
            <pc:sldMk cId="3120814844" sldId="259"/>
            <ac:spMk id="7" creationId="{70F8ABFC-5562-066B-F401-16ABC2133508}"/>
          </ac:spMkLst>
        </pc:spChg>
        <pc:spChg chg="mod">
          <ac:chgData name="Clarissa Garcia" userId="9f958145-da29-4379-9ac3-26c9f5579f8d" providerId="ADAL" clId="{1B491895-F785-5844-B8DD-80D40E7A196D}" dt="2025-05-27T15:54:30.876" v="1" actId="14838"/>
          <ac:spMkLst>
            <pc:docMk/>
            <pc:sldMk cId="3120814844" sldId="259"/>
            <ac:spMk id="8" creationId="{77ABE78C-2584-CDE3-4325-049B0DE44EEE}"/>
          </ac:spMkLst>
        </pc:spChg>
      </pc:sldChg>
      <pc:sldChg chg="addSp modSp mod modClrScheme chgLayout">
        <pc:chgData name="Clarissa Garcia" userId="9f958145-da29-4379-9ac3-26c9f5579f8d" providerId="ADAL" clId="{1B491895-F785-5844-B8DD-80D40E7A196D}" dt="2025-05-27T15:54:37.426" v="2" actId="700"/>
        <pc:sldMkLst>
          <pc:docMk/>
          <pc:sldMk cId="1028678394" sldId="260"/>
        </pc:sldMkLst>
        <pc:spChg chg="add mod ord">
          <ac:chgData name="Clarissa Garcia" userId="9f958145-da29-4379-9ac3-26c9f5579f8d" providerId="ADAL" clId="{1B491895-F785-5844-B8DD-80D40E7A196D}" dt="2025-05-27T15:54:37.426" v="2" actId="700"/>
          <ac:spMkLst>
            <pc:docMk/>
            <pc:sldMk cId="1028678394" sldId="260"/>
            <ac:spMk id="2" creationId="{71143821-7577-8D20-5D50-DA959C7E8893}"/>
          </ac:spMkLst>
        </pc:spChg>
        <pc:spChg chg="add mod ord">
          <ac:chgData name="Clarissa Garcia" userId="9f958145-da29-4379-9ac3-26c9f5579f8d" providerId="ADAL" clId="{1B491895-F785-5844-B8DD-80D40E7A196D}" dt="2025-05-27T15:54:37.426" v="2" actId="700"/>
          <ac:spMkLst>
            <pc:docMk/>
            <pc:sldMk cId="1028678394" sldId="260"/>
            <ac:spMk id="3" creationId="{5E48B9C0-0F27-2404-486C-ACFAEF630C9B}"/>
          </ac:spMkLst>
        </pc:spChg>
        <pc:spChg chg="add mod ord">
          <ac:chgData name="Clarissa Garcia" userId="9f958145-da29-4379-9ac3-26c9f5579f8d" providerId="ADAL" clId="{1B491895-F785-5844-B8DD-80D40E7A196D}" dt="2025-05-27T15:54:37.426" v="2" actId="700"/>
          <ac:spMkLst>
            <pc:docMk/>
            <pc:sldMk cId="1028678394" sldId="260"/>
            <ac:spMk id="4" creationId="{B41E99FF-1DA2-9A15-9D15-736A2B9D2DE4}"/>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US" smtClean="0"/>
              <a:t>6/9/2025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6/9/2025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6/9/2025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6/9/2025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6/9/2025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46CE7D5-CF57-46EF-B807-FDD0502418D4}" type="datetimeFigureOut">
              <a:rPr lang="en-US" smtClean="0"/>
              <a:t>6/9/2025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46CE7D5-CF57-46EF-B807-FDD0502418D4}" type="datetimeFigureOut">
              <a:rPr lang="en-US" smtClean="0"/>
              <a:t>6/9/2025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US" smtClean="0"/>
              <a:t>6/9/2025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6/9/2025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6/9/2025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6/9/2025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46CE7D5-CF57-46EF-B807-FDD0502418D4}" type="datetimeFigureOut">
              <a:rPr lang="en-US" smtClean="0"/>
              <a:t>6/9/2025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package" Target="../embeddings/Microsoft_Word_Document.docx"/><Relationship Id="rId2" Type="http://schemas.openxmlformats.org/officeDocument/2006/relationships/image" Target="../media/image6.png"/><Relationship Id="rId1" Type="http://schemas.openxmlformats.org/officeDocument/2006/relationships/slideLayout" Target="../slideLayouts/slideLayout4.xml"/><Relationship Id="rId5" Type="http://schemas.openxmlformats.org/officeDocument/2006/relationships/image" Target="../media/image9.emf"/><Relationship Id="rId4" Type="http://schemas.openxmlformats.org/officeDocument/2006/relationships/image" Target="../media/image8.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drawing of a factory&#10;&#10;AI-generated content may be incorrect.">
            <a:extLst>
              <a:ext uri="{FF2B5EF4-FFF2-40B4-BE49-F238E27FC236}">
                <a16:creationId xmlns:a16="http://schemas.microsoft.com/office/drawing/2014/main" id="{340A0F46-7138-C129-46B7-07479C133A92}"/>
              </a:ext>
            </a:extLst>
          </p:cNvPr>
          <p:cNvPicPr>
            <a:picLocks noChangeAspect="1"/>
          </p:cNvPicPr>
          <p:nvPr/>
        </p:nvPicPr>
        <p:blipFill>
          <a:blip r:embed="rId2"/>
          <a:srcRect l="11891" r="11891"/>
          <a:stretch>
            <a:fillRect/>
          </a:stretch>
        </p:blipFill>
        <p:spPr>
          <a:xfrm>
            <a:off x="-13398" y="-290"/>
            <a:ext cx="12209661" cy="6860405"/>
          </a:xfrm>
          <a:prstGeom prst="rect">
            <a:avLst/>
          </a:prstGeom>
        </p:spPr>
      </p:pic>
      <p:sp>
        <p:nvSpPr>
          <p:cNvPr id="9" name="Rectangle 8">
            <a:extLst>
              <a:ext uri="{FF2B5EF4-FFF2-40B4-BE49-F238E27FC236}">
                <a16:creationId xmlns:a16="http://schemas.microsoft.com/office/drawing/2014/main" id="{5843B3F0-5AC5-2374-96B1-5D65653CE16D}"/>
              </a:ext>
            </a:extLst>
          </p:cNvPr>
          <p:cNvSpPr/>
          <p:nvPr/>
        </p:nvSpPr>
        <p:spPr>
          <a:xfrm>
            <a:off x="3842103" y="-290"/>
            <a:ext cx="8349897" cy="6858290"/>
          </a:xfrm>
          <a:prstGeom prst="rect">
            <a:avLst/>
          </a:prstGeom>
          <a:gradFill flip="none" rotWithShape="0">
            <a:gsLst>
              <a:gs pos="0">
                <a:schemeClr val="accent1">
                  <a:lumMod val="5000"/>
                  <a:lumOff val="95000"/>
                  <a:alpha val="0"/>
                </a:schemeClr>
              </a:gs>
              <a:gs pos="58000">
                <a:schemeClr val="tx1">
                  <a:alpha val="50000"/>
                </a:schemeClr>
              </a:gs>
            </a:gsLst>
            <a:lin ang="0" scaled="0"/>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4">
            <a:extLst>
              <a:ext uri="{FF2B5EF4-FFF2-40B4-BE49-F238E27FC236}">
                <a16:creationId xmlns:a16="http://schemas.microsoft.com/office/drawing/2014/main" id="{4E363865-30D1-CEE2-5CEF-74D583524E25}"/>
              </a:ext>
            </a:extLst>
          </p:cNvPr>
          <p:cNvSpPr txBox="1"/>
          <p:nvPr/>
        </p:nvSpPr>
        <p:spPr>
          <a:xfrm>
            <a:off x="6481838" y="223761"/>
            <a:ext cx="4867275" cy="276999"/>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200" dirty="0">
                <a:solidFill>
                  <a:srgbClr val="FFFFFF"/>
                </a:solidFill>
              </a:rPr>
              <a:t>2025 SAFETY EXCELLENCE AWARDS | </a:t>
            </a:r>
            <a:r>
              <a:rPr lang="en-US" sz="1200" b="1" dirty="0">
                <a:solidFill>
                  <a:srgbClr val="FFFFFF"/>
                </a:solidFill>
              </a:rPr>
              <a:t>BEST PRACTICES SEMINAR</a:t>
            </a:r>
          </a:p>
        </p:txBody>
      </p:sp>
      <p:pic>
        <p:nvPicPr>
          <p:cNvPr id="11" name="Picture 10" descr="A black background with gold text&#10;&#10;AI-generated content may be incorrect.">
            <a:extLst>
              <a:ext uri="{FF2B5EF4-FFF2-40B4-BE49-F238E27FC236}">
                <a16:creationId xmlns:a16="http://schemas.microsoft.com/office/drawing/2014/main" id="{819FF969-B212-6B90-9CB6-51512BB10DC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790712" y="720941"/>
            <a:ext cx="4452677" cy="1823381"/>
          </a:xfrm>
          <a:prstGeom prst="rect">
            <a:avLst/>
          </a:prstGeom>
          <a:effectLst>
            <a:outerShdw blurRad="163763" dist="38100" dir="5400000" sx="101000" sy="101000" algn="t" rotWithShape="0">
              <a:prstClr val="black">
                <a:alpha val="86000"/>
              </a:prstClr>
            </a:outerShdw>
          </a:effectLst>
        </p:spPr>
      </p:pic>
      <p:pic>
        <p:nvPicPr>
          <p:cNvPr id="5" name="Picture 4" descr="A blue and white diamond shaped frame&#10;&#10;AI-generated content may be incorrect.">
            <a:extLst>
              <a:ext uri="{FF2B5EF4-FFF2-40B4-BE49-F238E27FC236}">
                <a16:creationId xmlns:a16="http://schemas.microsoft.com/office/drawing/2014/main" id="{99EA263B-10C5-01E2-2145-0E2E3BFD9F20}"/>
              </a:ext>
            </a:extLst>
          </p:cNvPr>
          <p:cNvPicPr>
            <a:picLocks noChangeAspect="1"/>
          </p:cNvPicPr>
          <p:nvPr/>
        </p:nvPicPr>
        <p:blipFill>
          <a:blip r:embed="rId4"/>
          <a:stretch>
            <a:fillRect/>
          </a:stretch>
        </p:blipFill>
        <p:spPr>
          <a:xfrm>
            <a:off x="-713047" y="100642"/>
            <a:ext cx="6659451" cy="6858000"/>
          </a:xfrm>
          <a:prstGeom prst="rect">
            <a:avLst/>
          </a:prstGeom>
        </p:spPr>
      </p:pic>
      <p:sp>
        <p:nvSpPr>
          <p:cNvPr id="7" name="Title 1">
            <a:extLst>
              <a:ext uri="{FF2B5EF4-FFF2-40B4-BE49-F238E27FC236}">
                <a16:creationId xmlns:a16="http://schemas.microsoft.com/office/drawing/2014/main" id="{622D20DB-0AFA-9AC4-82B4-6CC096F66F01}"/>
              </a:ext>
            </a:extLst>
          </p:cNvPr>
          <p:cNvSpPr txBox="1">
            <a:spLocks/>
          </p:cNvSpPr>
          <p:nvPr/>
        </p:nvSpPr>
        <p:spPr>
          <a:xfrm>
            <a:off x="5942162" y="2542194"/>
            <a:ext cx="6533072" cy="1339940"/>
          </a:xfrm>
          <a:prstGeom prst="rect">
            <a:avLst/>
          </a:prstGeom>
        </p:spPr>
        <p:txBody>
          <a:bodyPr lIns="91440" tIns="45720" rIns="91440" bIns="45720" anchor="t"/>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a:solidFill>
                  <a:schemeClr val="bg1"/>
                </a:solidFill>
                <a:effectLst>
                  <a:outerShdw blurRad="50800" dist="38100" dir="2700000" algn="tl" rotWithShape="0">
                    <a:prstClr val="black">
                      <a:alpha val="40000"/>
                    </a:prstClr>
                  </a:outerShdw>
                </a:effectLst>
                <a:latin typeface="Arial Black"/>
              </a:rPr>
              <a:t>GENERAL CONTRACTOR </a:t>
            </a:r>
          </a:p>
          <a:p>
            <a:r>
              <a:rPr lang="en-US" sz="3200" b="1" dirty="0">
                <a:solidFill>
                  <a:schemeClr val="bg1"/>
                </a:solidFill>
                <a:effectLst>
                  <a:outerShdw blurRad="50800" dist="38100" dir="2700000" algn="tl" rotWithShape="0">
                    <a:prstClr val="black">
                      <a:alpha val="40000"/>
                    </a:prstClr>
                  </a:outerShdw>
                </a:effectLst>
                <a:latin typeface="Arial Black"/>
              </a:rPr>
              <a:t>SMALL</a:t>
            </a:r>
          </a:p>
          <a:p>
            <a:r>
              <a:rPr lang="en-US" sz="2800" dirty="0">
                <a:solidFill>
                  <a:schemeClr val="bg1"/>
                </a:solidFill>
                <a:effectLst>
                  <a:outerShdw blurRad="50800" dist="38100" dir="2700000" algn="tl" rotWithShape="0">
                    <a:prstClr val="black">
                      <a:alpha val="40000"/>
                    </a:prstClr>
                  </a:outerShdw>
                </a:effectLst>
                <a:latin typeface="Arial"/>
                <a:cs typeface="Arial"/>
              </a:rPr>
              <a:t>BEST IN CLASS</a:t>
            </a:r>
          </a:p>
        </p:txBody>
      </p:sp>
      <p:sp>
        <p:nvSpPr>
          <p:cNvPr id="2" name="TextBox 19">
            <a:extLst>
              <a:ext uri="{FF2B5EF4-FFF2-40B4-BE49-F238E27FC236}">
                <a16:creationId xmlns:a16="http://schemas.microsoft.com/office/drawing/2014/main" id="{64909615-9883-F883-084F-E43BC83C20A6}"/>
              </a:ext>
            </a:extLst>
          </p:cNvPr>
          <p:cNvSpPr txBox="1"/>
          <p:nvPr/>
        </p:nvSpPr>
        <p:spPr>
          <a:xfrm>
            <a:off x="5947442" y="3963890"/>
            <a:ext cx="5804006" cy="156966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dirty="0">
                <a:solidFill>
                  <a:schemeClr val="bg1"/>
                </a:solidFill>
                <a:effectLst>
                  <a:outerShdw blurRad="50800" dist="38100" dir="2700000" algn="tl" rotWithShape="0">
                    <a:prstClr val="black">
                      <a:alpha val="40000"/>
                    </a:prstClr>
                  </a:outerShdw>
                </a:effectLst>
              </a:rPr>
              <a:t>KCG is a general contractor that provides turnkey industrial construction services to the chemical, petrochemical, refining, midstream &amp; downstream industries. Some of the divisions KCG provides construction services for are Capital Projects, Maintenance, Civil, Turnarounds, Commercial-Building Group, and Specialty Welding.</a:t>
            </a:r>
            <a:endParaRPr lang="en-US" dirty="0">
              <a:solidFill>
                <a:schemeClr val="bg1"/>
              </a:solidFill>
              <a:effectLst>
                <a:outerShdw blurRad="50800" dist="38100" dir="2700000" algn="tl" rotWithShape="0">
                  <a:prstClr val="black">
                    <a:alpha val="40000"/>
                  </a:prstClr>
                </a:outerShdw>
              </a:effectLst>
            </a:endParaRPr>
          </a:p>
        </p:txBody>
      </p:sp>
      <p:pic>
        <p:nvPicPr>
          <p:cNvPr id="6" name="Picture 5" descr="A blue logo with white text&#10;&#10;AI-generated content may be incorrect.">
            <a:extLst>
              <a:ext uri="{FF2B5EF4-FFF2-40B4-BE49-F238E27FC236}">
                <a16:creationId xmlns:a16="http://schemas.microsoft.com/office/drawing/2014/main" id="{17ED800E-6730-62E8-D921-44EA97422788}"/>
              </a:ext>
            </a:extLst>
          </p:cNvPr>
          <p:cNvPicPr>
            <a:picLocks noChangeAspect="1"/>
          </p:cNvPicPr>
          <p:nvPr/>
        </p:nvPicPr>
        <p:blipFill>
          <a:blip r:embed="rId5"/>
          <a:stretch>
            <a:fillRect/>
          </a:stretch>
        </p:blipFill>
        <p:spPr>
          <a:xfrm>
            <a:off x="1270486" y="2550926"/>
            <a:ext cx="2689343" cy="1750839"/>
          </a:xfrm>
          <a:prstGeom prst="rect">
            <a:avLst/>
          </a:prstGeom>
        </p:spPr>
      </p:pic>
    </p:spTree>
    <p:extLst>
      <p:ext uri="{BB962C8B-B14F-4D97-AF65-F5344CB8AC3E}">
        <p14:creationId xmlns:p14="http://schemas.microsoft.com/office/powerpoint/2010/main" val="10135153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black and orange background with white text&#10;&#10;AI-generated content may be incorrect.">
            <a:extLst>
              <a:ext uri="{FF2B5EF4-FFF2-40B4-BE49-F238E27FC236}">
                <a16:creationId xmlns:a16="http://schemas.microsoft.com/office/drawing/2014/main" id="{124E7E8D-30A5-8BE6-8254-3E698C526A7B}"/>
              </a:ext>
            </a:extLst>
          </p:cNvPr>
          <p:cNvPicPr>
            <a:picLocks noChangeAspect="1"/>
          </p:cNvPicPr>
          <p:nvPr/>
        </p:nvPicPr>
        <p:blipFill>
          <a:blip r:embed="rId2"/>
          <a:stretch>
            <a:fillRect/>
          </a:stretch>
        </p:blipFill>
        <p:spPr>
          <a:xfrm>
            <a:off x="0" y="6865"/>
            <a:ext cx="12191999" cy="6858000"/>
          </a:xfrm>
          <a:prstGeom prst="rect">
            <a:avLst/>
          </a:prstGeom>
        </p:spPr>
      </p:pic>
      <p:sp>
        <p:nvSpPr>
          <p:cNvPr id="2" name="Title 1">
            <a:extLst>
              <a:ext uri="{FF2B5EF4-FFF2-40B4-BE49-F238E27FC236}">
                <a16:creationId xmlns:a16="http://schemas.microsoft.com/office/drawing/2014/main" id="{71143821-7577-8D20-5D50-DA959C7E8893}"/>
              </a:ext>
            </a:extLst>
          </p:cNvPr>
          <p:cNvSpPr>
            <a:spLocks noGrp="1"/>
          </p:cNvSpPr>
          <p:nvPr>
            <p:ph type="title"/>
          </p:nvPr>
        </p:nvSpPr>
        <p:spPr/>
        <p:txBody>
          <a:bodyPr/>
          <a:lstStyle/>
          <a:p>
            <a:r>
              <a:rPr lang="en-US" dirty="0"/>
              <a:t>Future use and applications-Employee Qualifications Cards</a:t>
            </a:r>
          </a:p>
        </p:txBody>
      </p:sp>
      <p:sp>
        <p:nvSpPr>
          <p:cNvPr id="3" name="Content Placeholder 2">
            <a:extLst>
              <a:ext uri="{FF2B5EF4-FFF2-40B4-BE49-F238E27FC236}">
                <a16:creationId xmlns:a16="http://schemas.microsoft.com/office/drawing/2014/main" id="{5E48B9C0-0F27-2404-486C-ACFAEF630C9B}"/>
              </a:ext>
            </a:extLst>
          </p:cNvPr>
          <p:cNvSpPr>
            <a:spLocks noGrp="1"/>
          </p:cNvSpPr>
          <p:nvPr>
            <p:ph sz="half" idx="1"/>
          </p:nvPr>
        </p:nvSpPr>
        <p:spPr>
          <a:xfrm>
            <a:off x="838198" y="1949375"/>
            <a:ext cx="4982497" cy="2186396"/>
          </a:xfrm>
        </p:spPr>
        <p:txBody>
          <a:bodyPr>
            <a:normAutofit fontScale="92500" lnSpcReduction="10000"/>
          </a:bodyPr>
          <a:lstStyle/>
          <a:p>
            <a:r>
              <a:rPr lang="en-US" sz="2400" dirty="0"/>
              <a:t>AI, QR Codes &amp; ERP implementation to streamline issuance of Cards to field</a:t>
            </a:r>
          </a:p>
          <a:p>
            <a:r>
              <a:rPr lang="en-US" sz="2400" dirty="0"/>
              <a:t>Medical History for Emergencies</a:t>
            </a:r>
          </a:p>
          <a:p>
            <a:r>
              <a:rPr lang="en-US" sz="2400" dirty="0"/>
              <a:t>Emergency Contact information</a:t>
            </a:r>
          </a:p>
          <a:p>
            <a:r>
              <a:rPr lang="en-US" sz="2400" dirty="0"/>
              <a:t>Employee database</a:t>
            </a:r>
          </a:p>
          <a:p>
            <a:endParaRPr lang="en-US" dirty="0"/>
          </a:p>
        </p:txBody>
      </p:sp>
      <p:sp>
        <p:nvSpPr>
          <p:cNvPr id="4" name="Content Placeholder 3">
            <a:extLst>
              <a:ext uri="{FF2B5EF4-FFF2-40B4-BE49-F238E27FC236}">
                <a16:creationId xmlns:a16="http://schemas.microsoft.com/office/drawing/2014/main" id="{B41E99FF-1DA2-9A15-9D15-736A2B9D2DE4}"/>
              </a:ext>
            </a:extLst>
          </p:cNvPr>
          <p:cNvSpPr>
            <a:spLocks noGrp="1"/>
          </p:cNvSpPr>
          <p:nvPr>
            <p:ph sz="half" idx="2"/>
          </p:nvPr>
        </p:nvSpPr>
        <p:spPr>
          <a:xfrm>
            <a:off x="6191866" y="2048948"/>
            <a:ext cx="4476133" cy="1711990"/>
          </a:xfrm>
        </p:spPr>
        <p:txBody>
          <a:bodyPr>
            <a:normAutofit fontScale="92500" lnSpcReduction="10000"/>
          </a:bodyPr>
          <a:lstStyle/>
          <a:p>
            <a:r>
              <a:rPr lang="en-US" sz="2400" dirty="0"/>
              <a:t>Training-industry</a:t>
            </a:r>
            <a:r>
              <a:rPr lang="en-US" sz="1800" dirty="0"/>
              <a:t>, </a:t>
            </a:r>
            <a:r>
              <a:rPr lang="en-US" sz="2400" dirty="0"/>
              <a:t>students &amp; more</a:t>
            </a:r>
          </a:p>
          <a:p>
            <a:r>
              <a:rPr lang="en-US" sz="2400" dirty="0"/>
              <a:t>QR code with training refresher on card</a:t>
            </a:r>
          </a:p>
        </p:txBody>
      </p:sp>
      <p:sp>
        <p:nvSpPr>
          <p:cNvPr id="5" name="TextBox 4">
            <a:extLst>
              <a:ext uri="{FF2B5EF4-FFF2-40B4-BE49-F238E27FC236}">
                <a16:creationId xmlns:a16="http://schemas.microsoft.com/office/drawing/2014/main" id="{6E598049-06A1-F3A0-54C3-11DCDB8A2B2D}"/>
              </a:ext>
            </a:extLst>
          </p:cNvPr>
          <p:cNvSpPr txBox="1"/>
          <p:nvPr/>
        </p:nvSpPr>
        <p:spPr>
          <a:xfrm>
            <a:off x="6481838" y="223761"/>
            <a:ext cx="4867275" cy="276999"/>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200" dirty="0"/>
              <a:t>2025 SAFETY EXCELLENCE AWARDS | </a:t>
            </a:r>
            <a:r>
              <a:rPr lang="en-US" sz="1200" b="1" dirty="0"/>
              <a:t>BEST PRACTICES SEMINAR</a:t>
            </a:r>
          </a:p>
        </p:txBody>
      </p:sp>
    </p:spTree>
    <p:extLst>
      <p:ext uri="{BB962C8B-B14F-4D97-AF65-F5344CB8AC3E}">
        <p14:creationId xmlns:p14="http://schemas.microsoft.com/office/powerpoint/2010/main" val="31622239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black and orange background with white text&#10;&#10;AI-generated content may be incorrect.">
            <a:extLst>
              <a:ext uri="{FF2B5EF4-FFF2-40B4-BE49-F238E27FC236}">
                <a16:creationId xmlns:a16="http://schemas.microsoft.com/office/drawing/2014/main" id="{124E7E8D-30A5-8BE6-8254-3E698C526A7B}"/>
              </a:ext>
            </a:extLst>
          </p:cNvPr>
          <p:cNvPicPr>
            <a:picLocks noChangeAspect="1"/>
          </p:cNvPicPr>
          <p:nvPr/>
        </p:nvPicPr>
        <p:blipFill>
          <a:blip r:embed="rId2"/>
          <a:stretch>
            <a:fillRect/>
          </a:stretch>
        </p:blipFill>
        <p:spPr>
          <a:xfrm>
            <a:off x="0" y="6865"/>
            <a:ext cx="12191999" cy="6858000"/>
          </a:xfrm>
          <a:prstGeom prst="rect">
            <a:avLst/>
          </a:prstGeom>
        </p:spPr>
      </p:pic>
      <p:sp>
        <p:nvSpPr>
          <p:cNvPr id="2" name="Title 1">
            <a:extLst>
              <a:ext uri="{FF2B5EF4-FFF2-40B4-BE49-F238E27FC236}">
                <a16:creationId xmlns:a16="http://schemas.microsoft.com/office/drawing/2014/main" id="{71143821-7577-8D20-5D50-DA959C7E8893}"/>
              </a:ext>
            </a:extLst>
          </p:cNvPr>
          <p:cNvSpPr>
            <a:spLocks noGrp="1"/>
          </p:cNvSpPr>
          <p:nvPr>
            <p:ph type="title"/>
          </p:nvPr>
        </p:nvSpPr>
        <p:spPr/>
        <p:txBody>
          <a:bodyPr/>
          <a:lstStyle/>
          <a:p>
            <a:r>
              <a:rPr lang="en-US" dirty="0"/>
              <a:t>Summary</a:t>
            </a:r>
          </a:p>
        </p:txBody>
      </p:sp>
      <p:sp>
        <p:nvSpPr>
          <p:cNvPr id="3" name="Content Placeholder 2">
            <a:extLst>
              <a:ext uri="{FF2B5EF4-FFF2-40B4-BE49-F238E27FC236}">
                <a16:creationId xmlns:a16="http://schemas.microsoft.com/office/drawing/2014/main" id="{5E48B9C0-0F27-2404-486C-ACFAEF630C9B}"/>
              </a:ext>
            </a:extLst>
          </p:cNvPr>
          <p:cNvSpPr>
            <a:spLocks noGrp="1"/>
          </p:cNvSpPr>
          <p:nvPr>
            <p:ph sz="half" idx="1"/>
          </p:nvPr>
        </p:nvSpPr>
        <p:spPr/>
        <p:txBody>
          <a:bodyPr/>
          <a:lstStyle/>
          <a:p>
            <a:pPr marL="457200" indent="-457200">
              <a:spcBef>
                <a:spcPts val="0"/>
              </a:spcBef>
              <a:buFont typeface="+mj-lt"/>
              <a:buAutoNum type="arabicPeriod"/>
            </a:pPr>
            <a:r>
              <a:rPr lang="en-US" sz="1800" dirty="0"/>
              <a:t>Control Marking Tape and Line Break-Checklist </a:t>
            </a:r>
          </a:p>
          <a:p>
            <a:pPr marL="457200" indent="-457200">
              <a:spcBef>
                <a:spcPts val="0"/>
              </a:spcBef>
              <a:buFont typeface="+mj-lt"/>
              <a:buAutoNum type="arabicPeriod"/>
            </a:pPr>
            <a:r>
              <a:rPr lang="en-US" sz="1800" dirty="0">
                <a:highlight>
                  <a:srgbClr val="FFFF00"/>
                </a:highlight>
              </a:rPr>
              <a:t>Employee Qualification Cards</a:t>
            </a:r>
          </a:p>
          <a:p>
            <a:pPr marL="457200" indent="-457200">
              <a:spcBef>
                <a:spcPts val="0"/>
              </a:spcBef>
              <a:buFont typeface="+mj-lt"/>
              <a:buAutoNum type="arabicPeriod"/>
            </a:pPr>
            <a:r>
              <a:rPr lang="en-US" sz="1800" dirty="0"/>
              <a:t>JSA Daily Upper Management Group Message</a:t>
            </a:r>
          </a:p>
          <a:p>
            <a:pPr marL="457200" indent="-457200">
              <a:spcBef>
                <a:spcPts val="0"/>
              </a:spcBef>
              <a:buFont typeface="+mj-lt"/>
              <a:buAutoNum type="arabicPeriod"/>
            </a:pPr>
            <a:r>
              <a:rPr lang="en-US" sz="1800" dirty="0"/>
              <a:t>Daily JSA Supervision review</a:t>
            </a:r>
          </a:p>
          <a:p>
            <a:pPr marL="457200" indent="-457200">
              <a:spcBef>
                <a:spcPts val="0"/>
              </a:spcBef>
              <a:buFont typeface="+mj-lt"/>
              <a:buAutoNum type="arabicPeriod"/>
            </a:pPr>
            <a:r>
              <a:rPr lang="en-US" sz="1800" dirty="0"/>
              <a:t>Employee Recognition Program-Prizes</a:t>
            </a:r>
          </a:p>
          <a:p>
            <a:pPr marL="457200" indent="-457200">
              <a:spcBef>
                <a:spcPts val="0"/>
              </a:spcBef>
              <a:buFont typeface="+mj-lt"/>
              <a:buAutoNum type="arabicPeriod"/>
            </a:pPr>
            <a:r>
              <a:rPr lang="en-US" sz="1800" dirty="0"/>
              <a:t>Daily Stretching</a:t>
            </a:r>
          </a:p>
          <a:p>
            <a:pPr marL="457200" indent="-457200">
              <a:spcBef>
                <a:spcPts val="0"/>
              </a:spcBef>
              <a:buFont typeface="+mj-lt"/>
              <a:buAutoNum type="arabicPeriod"/>
            </a:pPr>
            <a:r>
              <a:rPr lang="en-US" sz="1800" dirty="0"/>
              <a:t>8 Cardinal Rules</a:t>
            </a:r>
          </a:p>
          <a:p>
            <a:endParaRPr lang="en-US" dirty="0"/>
          </a:p>
        </p:txBody>
      </p:sp>
      <p:sp>
        <p:nvSpPr>
          <p:cNvPr id="4" name="Content Placeholder 3">
            <a:extLst>
              <a:ext uri="{FF2B5EF4-FFF2-40B4-BE49-F238E27FC236}">
                <a16:creationId xmlns:a16="http://schemas.microsoft.com/office/drawing/2014/main" id="{B41E99FF-1DA2-9A15-9D15-736A2B9D2DE4}"/>
              </a:ext>
            </a:extLst>
          </p:cNvPr>
          <p:cNvSpPr>
            <a:spLocks noGrp="1"/>
          </p:cNvSpPr>
          <p:nvPr>
            <p:ph sz="half" idx="2"/>
          </p:nvPr>
        </p:nvSpPr>
        <p:spPr>
          <a:xfrm>
            <a:off x="6246171" y="2334444"/>
            <a:ext cx="4706964" cy="1094556"/>
          </a:xfrm>
        </p:spPr>
        <p:txBody>
          <a:bodyPr>
            <a:normAutofit/>
          </a:bodyPr>
          <a:lstStyle/>
          <a:p>
            <a:pPr marL="0" indent="0">
              <a:buNone/>
            </a:pPr>
            <a:r>
              <a:rPr lang="en-US" sz="1800" dirty="0"/>
              <a:t>Thank you all for your time and for all other participants for continuing to share and support the mission of a safer workplace!</a:t>
            </a:r>
          </a:p>
        </p:txBody>
      </p:sp>
      <p:sp>
        <p:nvSpPr>
          <p:cNvPr id="5" name="TextBox 4">
            <a:extLst>
              <a:ext uri="{FF2B5EF4-FFF2-40B4-BE49-F238E27FC236}">
                <a16:creationId xmlns:a16="http://schemas.microsoft.com/office/drawing/2014/main" id="{6E598049-06A1-F3A0-54C3-11DCDB8A2B2D}"/>
              </a:ext>
            </a:extLst>
          </p:cNvPr>
          <p:cNvSpPr txBox="1"/>
          <p:nvPr/>
        </p:nvSpPr>
        <p:spPr>
          <a:xfrm>
            <a:off x="6481838" y="223761"/>
            <a:ext cx="4867275" cy="276999"/>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200" dirty="0"/>
              <a:t>2025 SAFETY EXCELLENCE AWARDS | </a:t>
            </a:r>
            <a:r>
              <a:rPr lang="en-US" sz="1200" b="1" dirty="0"/>
              <a:t>BEST PRACTICES SEMINAR</a:t>
            </a:r>
          </a:p>
        </p:txBody>
      </p:sp>
    </p:spTree>
    <p:extLst>
      <p:ext uri="{BB962C8B-B14F-4D97-AF65-F5344CB8AC3E}">
        <p14:creationId xmlns:p14="http://schemas.microsoft.com/office/powerpoint/2010/main" val="29264228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black and orange background with white text&#10;&#10;AI-generated content may be incorrect.">
            <a:extLst>
              <a:ext uri="{FF2B5EF4-FFF2-40B4-BE49-F238E27FC236}">
                <a16:creationId xmlns:a16="http://schemas.microsoft.com/office/drawing/2014/main" id="{124E7E8D-30A5-8BE6-8254-3E698C526A7B}"/>
              </a:ext>
            </a:extLst>
          </p:cNvPr>
          <p:cNvPicPr>
            <a:picLocks noChangeAspect="1"/>
          </p:cNvPicPr>
          <p:nvPr/>
        </p:nvPicPr>
        <p:blipFill>
          <a:blip r:embed="rId2"/>
          <a:stretch>
            <a:fillRect/>
          </a:stretch>
        </p:blipFill>
        <p:spPr>
          <a:xfrm>
            <a:off x="0" y="6865"/>
            <a:ext cx="12191999" cy="6858000"/>
          </a:xfrm>
          <a:prstGeom prst="rect">
            <a:avLst/>
          </a:prstGeom>
        </p:spPr>
      </p:pic>
      <p:sp>
        <p:nvSpPr>
          <p:cNvPr id="2" name="Title 1">
            <a:extLst>
              <a:ext uri="{FF2B5EF4-FFF2-40B4-BE49-F238E27FC236}">
                <a16:creationId xmlns:a16="http://schemas.microsoft.com/office/drawing/2014/main" id="{71143821-7577-8D20-5D50-DA959C7E8893}"/>
              </a:ext>
            </a:extLst>
          </p:cNvPr>
          <p:cNvSpPr>
            <a:spLocks noGrp="1"/>
          </p:cNvSpPr>
          <p:nvPr>
            <p:ph type="title"/>
          </p:nvPr>
        </p:nvSpPr>
        <p:spPr/>
        <p:txBody>
          <a:bodyPr/>
          <a:lstStyle/>
          <a:p>
            <a:r>
              <a:rPr lang="en-US" dirty="0"/>
              <a:t>Questions?</a:t>
            </a:r>
          </a:p>
        </p:txBody>
      </p:sp>
      <p:sp>
        <p:nvSpPr>
          <p:cNvPr id="5" name="TextBox 4">
            <a:extLst>
              <a:ext uri="{FF2B5EF4-FFF2-40B4-BE49-F238E27FC236}">
                <a16:creationId xmlns:a16="http://schemas.microsoft.com/office/drawing/2014/main" id="{6E598049-06A1-F3A0-54C3-11DCDB8A2B2D}"/>
              </a:ext>
            </a:extLst>
          </p:cNvPr>
          <p:cNvSpPr txBox="1"/>
          <p:nvPr/>
        </p:nvSpPr>
        <p:spPr>
          <a:xfrm>
            <a:off x="6481838" y="223761"/>
            <a:ext cx="4867275" cy="276999"/>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200" dirty="0"/>
              <a:t>2025 SAFETY EXCELLENCE AWARDS | </a:t>
            </a:r>
            <a:r>
              <a:rPr lang="en-US" sz="1200" b="1" dirty="0"/>
              <a:t>BEST PRACTICES SEMINAR</a:t>
            </a:r>
          </a:p>
        </p:txBody>
      </p:sp>
      <p:pic>
        <p:nvPicPr>
          <p:cNvPr id="8" name="Picture 7"/>
          <p:cNvPicPr>
            <a:picLocks noChangeAspect="1"/>
          </p:cNvPicPr>
          <p:nvPr/>
        </p:nvPicPr>
        <p:blipFill>
          <a:blip r:embed="rId3"/>
          <a:stretch>
            <a:fillRect/>
          </a:stretch>
        </p:blipFill>
        <p:spPr>
          <a:xfrm>
            <a:off x="4306669" y="1081836"/>
            <a:ext cx="3578662" cy="4694327"/>
          </a:xfrm>
          <a:prstGeom prst="rect">
            <a:avLst/>
          </a:prstGeom>
        </p:spPr>
      </p:pic>
    </p:spTree>
    <p:extLst>
      <p:ext uri="{BB962C8B-B14F-4D97-AF65-F5344CB8AC3E}">
        <p14:creationId xmlns:p14="http://schemas.microsoft.com/office/powerpoint/2010/main" val="41228102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erson with his arms crossed&#10;&#10;AI-generated content may be incorrect.">
            <a:extLst>
              <a:ext uri="{FF2B5EF4-FFF2-40B4-BE49-F238E27FC236}">
                <a16:creationId xmlns:a16="http://schemas.microsoft.com/office/drawing/2014/main" id="{73632EFF-7B57-F6AE-8F1E-423C0CCCF9FE}"/>
              </a:ext>
            </a:extLst>
          </p:cNvPr>
          <p:cNvPicPr>
            <a:picLocks noChangeAspect="1"/>
          </p:cNvPicPr>
          <p:nvPr/>
        </p:nvPicPr>
        <p:blipFill>
          <a:blip r:embed="rId2"/>
          <a:srcRect l="11856" r="11856"/>
          <a:stretch>
            <a:fillRect/>
          </a:stretch>
        </p:blipFill>
        <p:spPr>
          <a:xfrm>
            <a:off x="17162" y="-1432"/>
            <a:ext cx="12188717" cy="6865282"/>
          </a:xfrm>
          <a:prstGeom prst="rect">
            <a:avLst/>
          </a:prstGeom>
        </p:spPr>
      </p:pic>
    </p:spTree>
    <p:extLst>
      <p:ext uri="{BB962C8B-B14F-4D97-AF65-F5344CB8AC3E}">
        <p14:creationId xmlns:p14="http://schemas.microsoft.com/office/powerpoint/2010/main" val="4166188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B99D9E-4617-3522-A1EB-ABF211FA3348}"/>
            </a:ext>
          </a:extLst>
        </p:cNvPr>
        <p:cNvGrpSpPr/>
        <p:nvPr/>
      </p:nvGrpSpPr>
      <p:grpSpPr>
        <a:xfrm>
          <a:off x="0" y="0"/>
          <a:ext cx="0" cy="0"/>
          <a:chOff x="0" y="0"/>
          <a:chExt cx="0" cy="0"/>
        </a:xfrm>
      </p:grpSpPr>
      <p:pic>
        <p:nvPicPr>
          <p:cNvPr id="11" name="Picture 10" descr="A drawing of a factory&#10;&#10;AI-generated content may be incorrect.">
            <a:extLst>
              <a:ext uri="{FF2B5EF4-FFF2-40B4-BE49-F238E27FC236}">
                <a16:creationId xmlns:a16="http://schemas.microsoft.com/office/drawing/2014/main" id="{7B060488-BF5B-6871-EFE6-847D58C4F244}"/>
              </a:ext>
            </a:extLst>
          </p:cNvPr>
          <p:cNvPicPr>
            <a:picLocks noChangeAspect="1"/>
          </p:cNvPicPr>
          <p:nvPr/>
        </p:nvPicPr>
        <p:blipFill>
          <a:blip r:embed="rId2"/>
          <a:srcRect l="11891" r="11891"/>
          <a:stretch>
            <a:fillRect/>
          </a:stretch>
        </p:blipFill>
        <p:spPr>
          <a:xfrm>
            <a:off x="-13398" y="-290"/>
            <a:ext cx="12209661" cy="6860405"/>
          </a:xfrm>
          <a:prstGeom prst="rect">
            <a:avLst/>
          </a:prstGeom>
        </p:spPr>
      </p:pic>
      <p:sp>
        <p:nvSpPr>
          <p:cNvPr id="2" name="Rectangle 1">
            <a:extLst>
              <a:ext uri="{FF2B5EF4-FFF2-40B4-BE49-F238E27FC236}">
                <a16:creationId xmlns:a16="http://schemas.microsoft.com/office/drawing/2014/main" id="{2251613D-601E-D105-CF10-BBE8369A13EB}"/>
              </a:ext>
            </a:extLst>
          </p:cNvPr>
          <p:cNvSpPr/>
          <p:nvPr/>
        </p:nvSpPr>
        <p:spPr>
          <a:xfrm>
            <a:off x="3842103" y="-290"/>
            <a:ext cx="8349897" cy="6858290"/>
          </a:xfrm>
          <a:prstGeom prst="rect">
            <a:avLst/>
          </a:prstGeom>
          <a:gradFill flip="none" rotWithShape="0">
            <a:gsLst>
              <a:gs pos="0">
                <a:schemeClr val="accent1">
                  <a:lumMod val="5000"/>
                  <a:lumOff val="95000"/>
                  <a:alpha val="0"/>
                </a:schemeClr>
              </a:gs>
              <a:gs pos="58000">
                <a:schemeClr val="tx1">
                  <a:alpha val="50000"/>
                </a:schemeClr>
              </a:gs>
            </a:gsLst>
            <a:lin ang="0" scaled="0"/>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4">
            <a:extLst>
              <a:ext uri="{FF2B5EF4-FFF2-40B4-BE49-F238E27FC236}">
                <a16:creationId xmlns:a16="http://schemas.microsoft.com/office/drawing/2014/main" id="{FA2F5923-5816-C729-AEA6-D68C94BC4796}"/>
              </a:ext>
            </a:extLst>
          </p:cNvPr>
          <p:cNvSpPr txBox="1"/>
          <p:nvPr/>
        </p:nvSpPr>
        <p:spPr>
          <a:xfrm>
            <a:off x="6481838" y="223761"/>
            <a:ext cx="4867275" cy="276999"/>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200" dirty="0">
                <a:solidFill>
                  <a:srgbClr val="FFFFFF"/>
                </a:solidFill>
              </a:rPr>
              <a:t>2025 SAFETY EXCELLENCE AWARDS | </a:t>
            </a:r>
            <a:r>
              <a:rPr lang="en-US" sz="1200" b="1" dirty="0">
                <a:solidFill>
                  <a:srgbClr val="FFFFFF"/>
                </a:solidFill>
              </a:rPr>
              <a:t>BEST PRACTICES SEMINAR</a:t>
            </a:r>
          </a:p>
        </p:txBody>
      </p:sp>
      <p:pic>
        <p:nvPicPr>
          <p:cNvPr id="5" name="Picture 4" descr="A blue and white diamond shaped frame&#10;&#10;AI-generated content may be incorrect.">
            <a:extLst>
              <a:ext uri="{FF2B5EF4-FFF2-40B4-BE49-F238E27FC236}">
                <a16:creationId xmlns:a16="http://schemas.microsoft.com/office/drawing/2014/main" id="{1950919B-B32F-E003-9A7E-A9E0A18CC0E7}"/>
              </a:ext>
            </a:extLst>
          </p:cNvPr>
          <p:cNvPicPr>
            <a:picLocks noChangeAspect="1"/>
          </p:cNvPicPr>
          <p:nvPr/>
        </p:nvPicPr>
        <p:blipFill>
          <a:blip r:embed="rId3"/>
          <a:stretch>
            <a:fillRect/>
          </a:stretch>
        </p:blipFill>
        <p:spPr>
          <a:xfrm>
            <a:off x="-713047" y="100642"/>
            <a:ext cx="6659451" cy="6858000"/>
          </a:xfrm>
          <a:prstGeom prst="rect">
            <a:avLst/>
          </a:prstGeom>
        </p:spPr>
      </p:pic>
      <p:sp>
        <p:nvSpPr>
          <p:cNvPr id="7" name="Title 1">
            <a:extLst>
              <a:ext uri="{FF2B5EF4-FFF2-40B4-BE49-F238E27FC236}">
                <a16:creationId xmlns:a16="http://schemas.microsoft.com/office/drawing/2014/main" id="{70F8ABFC-5562-066B-F401-16ABC2133508}"/>
              </a:ext>
            </a:extLst>
          </p:cNvPr>
          <p:cNvSpPr txBox="1">
            <a:spLocks/>
          </p:cNvSpPr>
          <p:nvPr/>
        </p:nvSpPr>
        <p:spPr>
          <a:xfrm>
            <a:off x="5942162" y="1299653"/>
            <a:ext cx="6533072" cy="1256434"/>
          </a:xfrm>
          <a:prstGeom prst="rect">
            <a:avLst/>
          </a:prstGeom>
        </p:spPr>
        <p:txBody>
          <a:bodyPr lIns="91440" tIns="45720" rIns="91440" bIns="45720" anchor="t"/>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chemeClr val="bg1"/>
                </a:solidFill>
                <a:effectLst>
                  <a:outerShdw blurRad="50800" dist="38100" dir="2700000" algn="tl" rotWithShape="0">
                    <a:prstClr val="black">
                      <a:alpha val="40000"/>
                    </a:prstClr>
                  </a:outerShdw>
                </a:effectLst>
                <a:latin typeface="Arial Black"/>
              </a:rPr>
              <a:t>BEST PRACTICE</a:t>
            </a:r>
          </a:p>
          <a:p>
            <a:r>
              <a:rPr lang="en-US" dirty="0">
                <a:solidFill>
                  <a:schemeClr val="bg1"/>
                </a:solidFill>
                <a:effectLst>
                  <a:outerShdw blurRad="50800" dist="38100" dir="2700000" algn="tl" rotWithShape="0">
                    <a:prstClr val="black">
                      <a:alpha val="40000"/>
                    </a:prstClr>
                  </a:outerShdw>
                </a:effectLst>
              </a:rPr>
              <a:t>AGENDA / OUTLINE</a:t>
            </a:r>
          </a:p>
        </p:txBody>
      </p:sp>
      <p:sp>
        <p:nvSpPr>
          <p:cNvPr id="8" name="TextBox 7">
            <a:extLst>
              <a:ext uri="{FF2B5EF4-FFF2-40B4-BE49-F238E27FC236}">
                <a16:creationId xmlns:a16="http://schemas.microsoft.com/office/drawing/2014/main" id="{77ABE78C-2584-CDE3-4325-049B0DE44EEE}"/>
              </a:ext>
            </a:extLst>
          </p:cNvPr>
          <p:cNvSpPr txBox="1"/>
          <p:nvPr/>
        </p:nvSpPr>
        <p:spPr>
          <a:xfrm>
            <a:off x="5940762" y="2634149"/>
            <a:ext cx="5096827" cy="203132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b="1" dirty="0">
                <a:solidFill>
                  <a:schemeClr val="bg1"/>
                </a:solidFill>
                <a:effectLst>
                  <a:outerShdw blurRad="50800" dist="38100" dir="2700000" algn="tl" rotWithShape="0">
                    <a:prstClr val="black">
                      <a:alpha val="40000"/>
                    </a:prstClr>
                  </a:outerShdw>
                </a:effectLst>
                <a:latin typeface="Aptos"/>
                <a:cs typeface="Arial"/>
              </a:rPr>
              <a:t>Purpose</a:t>
            </a:r>
            <a:endParaRPr lang="en-US" dirty="0">
              <a:solidFill>
                <a:schemeClr val="bg1"/>
              </a:solidFill>
              <a:effectLst>
                <a:outerShdw blurRad="50800" dist="38100" dir="2700000" algn="tl" rotWithShape="0">
                  <a:prstClr val="black">
                    <a:alpha val="40000"/>
                  </a:prstClr>
                </a:outerShdw>
              </a:effectLst>
            </a:endParaRPr>
          </a:p>
          <a:p>
            <a:pPr marL="285750" indent="-285750">
              <a:buFont typeface="Arial"/>
              <a:buChar char="•"/>
            </a:pPr>
            <a:r>
              <a:rPr lang="en-US" b="1" dirty="0">
                <a:solidFill>
                  <a:schemeClr val="bg1"/>
                </a:solidFill>
                <a:effectLst>
                  <a:outerShdw blurRad="50800" dist="38100" dir="2700000" algn="tl" rotWithShape="0">
                    <a:prstClr val="black">
                      <a:alpha val="40000"/>
                    </a:prstClr>
                  </a:outerShdw>
                </a:effectLst>
                <a:latin typeface="Aptos"/>
                <a:cs typeface="Arial"/>
              </a:rPr>
              <a:t>Execution &amp; Implementation</a:t>
            </a:r>
            <a:endParaRPr lang="en-US" dirty="0">
              <a:solidFill>
                <a:schemeClr val="bg1"/>
              </a:solidFill>
              <a:effectLst>
                <a:outerShdw blurRad="50800" dist="38100" dir="2700000" algn="tl" rotWithShape="0">
                  <a:prstClr val="black">
                    <a:alpha val="40000"/>
                  </a:prstClr>
                </a:outerShdw>
              </a:effectLst>
            </a:endParaRPr>
          </a:p>
          <a:p>
            <a:pPr marL="285750" indent="-285750">
              <a:buFont typeface="Arial"/>
              <a:buChar char="•"/>
            </a:pPr>
            <a:r>
              <a:rPr lang="en-US" b="1" dirty="0">
                <a:solidFill>
                  <a:schemeClr val="bg1"/>
                </a:solidFill>
                <a:effectLst>
                  <a:outerShdw blurRad="50800" dist="38100" dir="2700000" algn="tl" rotWithShape="0">
                    <a:prstClr val="black">
                      <a:alpha val="40000"/>
                    </a:prstClr>
                  </a:outerShdw>
                </a:effectLst>
                <a:latin typeface="Aptos"/>
                <a:cs typeface="Arial"/>
              </a:rPr>
              <a:t>Benefits &amp; Results</a:t>
            </a:r>
            <a:endParaRPr lang="en-US" dirty="0">
              <a:solidFill>
                <a:schemeClr val="bg1"/>
              </a:solidFill>
              <a:effectLst>
                <a:outerShdw blurRad="50800" dist="38100" dir="2700000" algn="tl" rotWithShape="0">
                  <a:prstClr val="black">
                    <a:alpha val="40000"/>
                  </a:prstClr>
                </a:outerShdw>
              </a:effectLst>
            </a:endParaRPr>
          </a:p>
          <a:p>
            <a:pPr marL="285750" indent="-285750">
              <a:buFont typeface="Arial"/>
              <a:buChar char="•"/>
            </a:pPr>
            <a:r>
              <a:rPr lang="en-US" b="1" dirty="0">
                <a:solidFill>
                  <a:schemeClr val="bg1"/>
                </a:solidFill>
                <a:effectLst>
                  <a:outerShdw blurRad="50800" dist="38100" dir="2700000" algn="tl" rotWithShape="0">
                    <a:prstClr val="black">
                      <a:alpha val="40000"/>
                    </a:prstClr>
                  </a:outerShdw>
                </a:effectLst>
                <a:latin typeface="Aptos"/>
                <a:cs typeface="Arial"/>
              </a:rPr>
              <a:t>Examples</a:t>
            </a:r>
            <a:endParaRPr lang="en-US" dirty="0">
              <a:solidFill>
                <a:schemeClr val="bg1"/>
              </a:solidFill>
              <a:effectLst>
                <a:outerShdw blurRad="50800" dist="38100" dir="2700000" algn="tl" rotWithShape="0">
                  <a:prstClr val="black">
                    <a:alpha val="40000"/>
                  </a:prstClr>
                </a:outerShdw>
              </a:effectLst>
            </a:endParaRPr>
          </a:p>
          <a:p>
            <a:pPr marL="285750" indent="-285750">
              <a:buFont typeface="Arial"/>
              <a:buChar char="•"/>
            </a:pPr>
            <a:r>
              <a:rPr lang="en-US" b="1" dirty="0">
                <a:solidFill>
                  <a:schemeClr val="bg1"/>
                </a:solidFill>
                <a:effectLst>
                  <a:outerShdw blurRad="50800" dist="38100" dir="2700000" algn="tl" rotWithShape="0">
                    <a:prstClr val="black">
                      <a:alpha val="40000"/>
                    </a:prstClr>
                  </a:outerShdw>
                </a:effectLst>
                <a:latin typeface="Aptos"/>
                <a:cs typeface="Arial"/>
              </a:rPr>
              <a:t>Future Use &amp; Applications</a:t>
            </a:r>
            <a:endParaRPr lang="en-US" dirty="0">
              <a:solidFill>
                <a:schemeClr val="bg1"/>
              </a:solidFill>
              <a:effectLst>
                <a:outerShdw blurRad="50800" dist="38100" dir="2700000" algn="tl" rotWithShape="0">
                  <a:prstClr val="black">
                    <a:alpha val="40000"/>
                  </a:prstClr>
                </a:outerShdw>
              </a:effectLst>
            </a:endParaRPr>
          </a:p>
          <a:p>
            <a:pPr marL="285750" indent="-285750">
              <a:buFont typeface="Arial"/>
              <a:buChar char="•"/>
            </a:pPr>
            <a:r>
              <a:rPr lang="en-US" b="1" dirty="0">
                <a:solidFill>
                  <a:schemeClr val="bg1"/>
                </a:solidFill>
                <a:effectLst>
                  <a:outerShdw blurRad="50800" dist="38100" dir="2700000" algn="tl" rotWithShape="0">
                    <a:prstClr val="black">
                      <a:alpha val="40000"/>
                    </a:prstClr>
                  </a:outerShdw>
                </a:effectLst>
                <a:latin typeface="Aptos"/>
                <a:cs typeface="Arial"/>
              </a:rPr>
              <a:t>Summary &amp; Wrap Up</a:t>
            </a:r>
            <a:endParaRPr lang="en-US" dirty="0">
              <a:solidFill>
                <a:schemeClr val="bg1"/>
              </a:solidFill>
              <a:effectLst>
                <a:outerShdw blurRad="50800" dist="38100" dir="2700000" algn="tl" rotWithShape="0">
                  <a:prstClr val="black">
                    <a:alpha val="40000"/>
                  </a:prstClr>
                </a:outerShdw>
              </a:effectLst>
            </a:endParaRPr>
          </a:p>
          <a:p>
            <a:pPr marL="285750" indent="-285750">
              <a:buFont typeface="Arial"/>
              <a:buChar char="•"/>
            </a:pPr>
            <a:r>
              <a:rPr lang="en-US" b="1" dirty="0">
                <a:solidFill>
                  <a:schemeClr val="bg1"/>
                </a:solidFill>
                <a:effectLst>
                  <a:outerShdw blurRad="50800" dist="38100" dir="2700000" algn="tl" rotWithShape="0">
                    <a:prstClr val="black">
                      <a:alpha val="40000"/>
                    </a:prstClr>
                  </a:outerShdw>
                </a:effectLst>
                <a:latin typeface="Aptos"/>
                <a:cs typeface="Arial"/>
              </a:rPr>
              <a:t>Q&amp;A</a:t>
            </a:r>
            <a:endParaRPr lang="en-US" dirty="0">
              <a:solidFill>
                <a:schemeClr val="bg1"/>
              </a:solidFill>
              <a:effectLst>
                <a:outerShdw blurRad="50800" dist="38100" dir="2700000" algn="tl" rotWithShape="0">
                  <a:prstClr val="black">
                    <a:alpha val="40000"/>
                  </a:prstClr>
                </a:outerShdw>
              </a:effectLst>
            </a:endParaRPr>
          </a:p>
        </p:txBody>
      </p:sp>
      <p:pic>
        <p:nvPicPr>
          <p:cNvPr id="3" name="Picture 2" descr="A blue logo with white text&#10;&#10;AI-generated content may be incorrect.">
            <a:extLst>
              <a:ext uri="{FF2B5EF4-FFF2-40B4-BE49-F238E27FC236}">
                <a16:creationId xmlns:a16="http://schemas.microsoft.com/office/drawing/2014/main" id="{3B1D3AFC-4F1F-ED7B-BD21-80C9159125C9}"/>
              </a:ext>
            </a:extLst>
          </p:cNvPr>
          <p:cNvPicPr>
            <a:picLocks noChangeAspect="1"/>
          </p:cNvPicPr>
          <p:nvPr/>
        </p:nvPicPr>
        <p:blipFill>
          <a:blip r:embed="rId4"/>
          <a:stretch>
            <a:fillRect/>
          </a:stretch>
        </p:blipFill>
        <p:spPr>
          <a:xfrm>
            <a:off x="1270486" y="2550926"/>
            <a:ext cx="2689343" cy="1750839"/>
          </a:xfrm>
          <a:prstGeom prst="rect">
            <a:avLst/>
          </a:prstGeom>
        </p:spPr>
      </p:pic>
    </p:spTree>
    <p:extLst>
      <p:ext uri="{BB962C8B-B14F-4D97-AF65-F5344CB8AC3E}">
        <p14:creationId xmlns:p14="http://schemas.microsoft.com/office/powerpoint/2010/main" val="31208148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black and orange background with white text&#10;&#10;AI-generated content may be incorrect.">
            <a:extLst>
              <a:ext uri="{FF2B5EF4-FFF2-40B4-BE49-F238E27FC236}">
                <a16:creationId xmlns:a16="http://schemas.microsoft.com/office/drawing/2014/main" id="{124E7E8D-30A5-8BE6-8254-3E698C526A7B}"/>
              </a:ext>
            </a:extLst>
          </p:cNvPr>
          <p:cNvPicPr>
            <a:picLocks noChangeAspect="1"/>
          </p:cNvPicPr>
          <p:nvPr/>
        </p:nvPicPr>
        <p:blipFill>
          <a:blip r:embed="rId2"/>
          <a:stretch>
            <a:fillRect/>
          </a:stretch>
        </p:blipFill>
        <p:spPr>
          <a:xfrm>
            <a:off x="0" y="6865"/>
            <a:ext cx="12191999" cy="6858000"/>
          </a:xfrm>
          <a:prstGeom prst="rect">
            <a:avLst/>
          </a:prstGeom>
        </p:spPr>
      </p:pic>
      <p:sp>
        <p:nvSpPr>
          <p:cNvPr id="2" name="Title 1">
            <a:extLst>
              <a:ext uri="{FF2B5EF4-FFF2-40B4-BE49-F238E27FC236}">
                <a16:creationId xmlns:a16="http://schemas.microsoft.com/office/drawing/2014/main" id="{71143821-7577-8D20-5D50-DA959C7E8893}"/>
              </a:ext>
            </a:extLst>
          </p:cNvPr>
          <p:cNvSpPr>
            <a:spLocks noGrp="1"/>
          </p:cNvSpPr>
          <p:nvPr>
            <p:ph type="title"/>
          </p:nvPr>
        </p:nvSpPr>
        <p:spPr/>
        <p:txBody>
          <a:bodyPr/>
          <a:lstStyle/>
          <a:p>
            <a:r>
              <a:rPr lang="en-US" dirty="0"/>
              <a:t>Best Practices Overview</a:t>
            </a:r>
          </a:p>
        </p:txBody>
      </p:sp>
      <p:sp>
        <p:nvSpPr>
          <p:cNvPr id="3" name="Content Placeholder 2">
            <a:extLst>
              <a:ext uri="{FF2B5EF4-FFF2-40B4-BE49-F238E27FC236}">
                <a16:creationId xmlns:a16="http://schemas.microsoft.com/office/drawing/2014/main" id="{5E48B9C0-0F27-2404-486C-ACFAEF630C9B}"/>
              </a:ext>
            </a:extLst>
          </p:cNvPr>
          <p:cNvSpPr>
            <a:spLocks noGrp="1"/>
          </p:cNvSpPr>
          <p:nvPr>
            <p:ph sz="half" idx="1"/>
          </p:nvPr>
        </p:nvSpPr>
        <p:spPr/>
        <p:txBody>
          <a:bodyPr/>
          <a:lstStyle/>
          <a:p>
            <a:pPr marL="457200" indent="-457200">
              <a:spcBef>
                <a:spcPts val="0"/>
              </a:spcBef>
              <a:buFont typeface="+mj-lt"/>
              <a:buAutoNum type="arabicPeriod"/>
            </a:pPr>
            <a:r>
              <a:rPr lang="en-US" sz="1800" dirty="0"/>
              <a:t>Control Marking Tape and Line Break-Checklist </a:t>
            </a:r>
          </a:p>
          <a:p>
            <a:pPr marL="457200" indent="-457200">
              <a:spcBef>
                <a:spcPts val="0"/>
              </a:spcBef>
              <a:buFont typeface="+mj-lt"/>
              <a:buAutoNum type="arabicPeriod"/>
            </a:pPr>
            <a:r>
              <a:rPr lang="en-US" sz="1800" dirty="0">
                <a:highlight>
                  <a:srgbClr val="FFFF00"/>
                </a:highlight>
              </a:rPr>
              <a:t>Employee Qualification Cards</a:t>
            </a:r>
          </a:p>
          <a:p>
            <a:pPr marL="457200" indent="-457200">
              <a:spcBef>
                <a:spcPts val="0"/>
              </a:spcBef>
              <a:buFont typeface="+mj-lt"/>
              <a:buAutoNum type="arabicPeriod"/>
            </a:pPr>
            <a:r>
              <a:rPr lang="en-US" sz="1800" dirty="0"/>
              <a:t>JSA Daily Upper Management Group Message</a:t>
            </a:r>
          </a:p>
          <a:p>
            <a:pPr marL="457200" indent="-457200">
              <a:spcBef>
                <a:spcPts val="0"/>
              </a:spcBef>
              <a:buFont typeface="+mj-lt"/>
              <a:buAutoNum type="arabicPeriod"/>
            </a:pPr>
            <a:r>
              <a:rPr lang="en-US" sz="1800" dirty="0"/>
              <a:t>Daily JSA Supervision review</a:t>
            </a:r>
          </a:p>
          <a:p>
            <a:pPr marL="457200" indent="-457200">
              <a:spcBef>
                <a:spcPts val="0"/>
              </a:spcBef>
              <a:buFont typeface="+mj-lt"/>
              <a:buAutoNum type="arabicPeriod"/>
            </a:pPr>
            <a:r>
              <a:rPr lang="en-US" sz="1800" dirty="0"/>
              <a:t>Employee Recognition Program-Prizes</a:t>
            </a:r>
          </a:p>
          <a:p>
            <a:pPr marL="457200" indent="-457200">
              <a:spcBef>
                <a:spcPts val="0"/>
              </a:spcBef>
              <a:buFont typeface="+mj-lt"/>
              <a:buAutoNum type="arabicPeriod"/>
            </a:pPr>
            <a:r>
              <a:rPr lang="en-US" sz="1800" dirty="0"/>
              <a:t>Daily Stretching</a:t>
            </a:r>
          </a:p>
          <a:p>
            <a:pPr marL="457200" indent="-457200">
              <a:spcBef>
                <a:spcPts val="0"/>
              </a:spcBef>
              <a:buFont typeface="+mj-lt"/>
              <a:buAutoNum type="arabicPeriod"/>
            </a:pPr>
            <a:r>
              <a:rPr lang="en-US" sz="1800" dirty="0"/>
              <a:t>8 Cardinal Safety Rules</a:t>
            </a:r>
          </a:p>
          <a:p>
            <a:pPr marL="0" indent="0">
              <a:buNone/>
            </a:pPr>
            <a:endParaRPr lang="en-US" dirty="0"/>
          </a:p>
        </p:txBody>
      </p:sp>
      <p:sp>
        <p:nvSpPr>
          <p:cNvPr id="4" name="Content Placeholder 3">
            <a:extLst>
              <a:ext uri="{FF2B5EF4-FFF2-40B4-BE49-F238E27FC236}">
                <a16:creationId xmlns:a16="http://schemas.microsoft.com/office/drawing/2014/main" id="{B41E99FF-1DA2-9A15-9D15-736A2B9D2DE4}"/>
              </a:ext>
            </a:extLst>
          </p:cNvPr>
          <p:cNvSpPr>
            <a:spLocks noGrp="1"/>
          </p:cNvSpPr>
          <p:nvPr>
            <p:ph sz="half" idx="2"/>
          </p:nvPr>
        </p:nvSpPr>
        <p:spPr/>
        <p:txBody>
          <a:bodyPr/>
          <a:lstStyle/>
          <a:p>
            <a:pPr marL="0" indent="0">
              <a:buNone/>
            </a:pPr>
            <a:r>
              <a:rPr lang="en-US" sz="2000" dirty="0"/>
              <a:t>KCG Industrial has several best practices that we are continually added daily. Though there seems to be too many to share, here are a couple we feel separate our culture and team from others, that we would like to share with the industry!</a:t>
            </a:r>
          </a:p>
          <a:p>
            <a:endParaRPr lang="en-US" dirty="0"/>
          </a:p>
        </p:txBody>
      </p:sp>
      <p:sp>
        <p:nvSpPr>
          <p:cNvPr id="5" name="TextBox 4">
            <a:extLst>
              <a:ext uri="{FF2B5EF4-FFF2-40B4-BE49-F238E27FC236}">
                <a16:creationId xmlns:a16="http://schemas.microsoft.com/office/drawing/2014/main" id="{6E598049-06A1-F3A0-54C3-11DCDB8A2B2D}"/>
              </a:ext>
            </a:extLst>
          </p:cNvPr>
          <p:cNvSpPr txBox="1"/>
          <p:nvPr/>
        </p:nvSpPr>
        <p:spPr>
          <a:xfrm>
            <a:off x="6481838" y="223761"/>
            <a:ext cx="4867275" cy="276999"/>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200" dirty="0"/>
              <a:t>2025 SAFETY EXCELLENCE AWARDS | </a:t>
            </a:r>
            <a:r>
              <a:rPr lang="en-US" sz="1200" b="1" dirty="0"/>
              <a:t>BEST PRACTICES SEMINAR</a:t>
            </a:r>
          </a:p>
        </p:txBody>
      </p:sp>
    </p:spTree>
    <p:extLst>
      <p:ext uri="{BB962C8B-B14F-4D97-AF65-F5344CB8AC3E}">
        <p14:creationId xmlns:p14="http://schemas.microsoft.com/office/powerpoint/2010/main" val="10286783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black and orange background with white text&#10;&#10;AI-generated content may be incorrect.">
            <a:extLst>
              <a:ext uri="{FF2B5EF4-FFF2-40B4-BE49-F238E27FC236}">
                <a16:creationId xmlns:a16="http://schemas.microsoft.com/office/drawing/2014/main" id="{124E7E8D-30A5-8BE6-8254-3E698C526A7B}"/>
              </a:ext>
            </a:extLst>
          </p:cNvPr>
          <p:cNvPicPr>
            <a:picLocks noChangeAspect="1"/>
          </p:cNvPicPr>
          <p:nvPr/>
        </p:nvPicPr>
        <p:blipFill>
          <a:blip r:embed="rId2"/>
          <a:stretch>
            <a:fillRect/>
          </a:stretch>
        </p:blipFill>
        <p:spPr>
          <a:xfrm>
            <a:off x="0" y="6865"/>
            <a:ext cx="12191999" cy="6858000"/>
          </a:xfrm>
          <a:prstGeom prst="rect">
            <a:avLst/>
          </a:prstGeom>
        </p:spPr>
      </p:pic>
      <p:sp>
        <p:nvSpPr>
          <p:cNvPr id="2" name="Title 1">
            <a:extLst>
              <a:ext uri="{FF2B5EF4-FFF2-40B4-BE49-F238E27FC236}">
                <a16:creationId xmlns:a16="http://schemas.microsoft.com/office/drawing/2014/main" id="{71143821-7577-8D20-5D50-DA959C7E8893}"/>
              </a:ext>
            </a:extLst>
          </p:cNvPr>
          <p:cNvSpPr>
            <a:spLocks noGrp="1"/>
          </p:cNvSpPr>
          <p:nvPr>
            <p:ph type="title"/>
          </p:nvPr>
        </p:nvSpPr>
        <p:spPr/>
        <p:txBody>
          <a:bodyPr/>
          <a:lstStyle/>
          <a:p>
            <a:r>
              <a:rPr lang="en-US" dirty="0"/>
              <a:t>Purpose-Employee Qualification Cards-KCG</a:t>
            </a:r>
          </a:p>
        </p:txBody>
      </p:sp>
      <p:sp>
        <p:nvSpPr>
          <p:cNvPr id="3" name="Content Placeholder 2">
            <a:extLst>
              <a:ext uri="{FF2B5EF4-FFF2-40B4-BE49-F238E27FC236}">
                <a16:creationId xmlns:a16="http://schemas.microsoft.com/office/drawing/2014/main" id="{5E48B9C0-0F27-2404-486C-ACFAEF630C9B}"/>
              </a:ext>
            </a:extLst>
          </p:cNvPr>
          <p:cNvSpPr>
            <a:spLocks noGrp="1"/>
          </p:cNvSpPr>
          <p:nvPr>
            <p:ph sz="half" idx="1"/>
          </p:nvPr>
        </p:nvSpPr>
        <p:spPr>
          <a:xfrm>
            <a:off x="838200" y="1383174"/>
            <a:ext cx="10510912" cy="1487846"/>
          </a:xfrm>
        </p:spPr>
        <p:txBody>
          <a:bodyPr>
            <a:normAutofit/>
          </a:bodyPr>
          <a:lstStyle/>
          <a:p>
            <a:pPr marL="0" indent="0">
              <a:buNone/>
            </a:pPr>
            <a:r>
              <a:rPr lang="en-US" sz="2000" dirty="0"/>
              <a:t>During the New Hire Orientation, the employee receives craft specific training and test(s) in addition to their required safety council courses. The employee qualification card, helps the supervisor to identify who has been trained. This helps ensure quickly that all employees are up to date on needed trainings to safely perform the job tasks. </a:t>
            </a:r>
          </a:p>
        </p:txBody>
      </p:sp>
      <p:sp>
        <p:nvSpPr>
          <p:cNvPr id="5" name="TextBox 4">
            <a:extLst>
              <a:ext uri="{FF2B5EF4-FFF2-40B4-BE49-F238E27FC236}">
                <a16:creationId xmlns:a16="http://schemas.microsoft.com/office/drawing/2014/main" id="{6E598049-06A1-F3A0-54C3-11DCDB8A2B2D}"/>
              </a:ext>
            </a:extLst>
          </p:cNvPr>
          <p:cNvSpPr txBox="1"/>
          <p:nvPr/>
        </p:nvSpPr>
        <p:spPr>
          <a:xfrm>
            <a:off x="6481838" y="223761"/>
            <a:ext cx="4867275" cy="276999"/>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200" dirty="0"/>
              <a:t>2025 SAFETY EXCELLENCE AWARDS | </a:t>
            </a:r>
            <a:r>
              <a:rPr lang="en-US" sz="1200" b="1" dirty="0"/>
              <a:t>BEST PRACTICES SEMINAR</a:t>
            </a:r>
          </a:p>
        </p:txBody>
      </p:sp>
      <p:pic>
        <p:nvPicPr>
          <p:cNvPr id="4" name="Picture 3">
            <a:extLst>
              <a:ext uri="{FF2B5EF4-FFF2-40B4-BE49-F238E27FC236}">
                <a16:creationId xmlns:a16="http://schemas.microsoft.com/office/drawing/2014/main" id="{3D4257D0-6508-550C-303A-EB1F22F2F256}"/>
              </a:ext>
            </a:extLst>
          </p:cNvPr>
          <p:cNvPicPr>
            <a:picLocks noChangeAspect="1"/>
          </p:cNvPicPr>
          <p:nvPr/>
        </p:nvPicPr>
        <p:blipFill>
          <a:blip r:embed="rId3"/>
          <a:stretch>
            <a:fillRect/>
          </a:stretch>
        </p:blipFill>
        <p:spPr>
          <a:xfrm>
            <a:off x="2550605" y="2622662"/>
            <a:ext cx="7504301" cy="2728637"/>
          </a:xfrm>
          <a:prstGeom prst="rect">
            <a:avLst/>
          </a:prstGeom>
        </p:spPr>
      </p:pic>
    </p:spTree>
    <p:extLst>
      <p:ext uri="{BB962C8B-B14F-4D97-AF65-F5344CB8AC3E}">
        <p14:creationId xmlns:p14="http://schemas.microsoft.com/office/powerpoint/2010/main" val="20866078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black and orange background with white text&#10;&#10;AI-generated content may be incorrect.">
            <a:extLst>
              <a:ext uri="{FF2B5EF4-FFF2-40B4-BE49-F238E27FC236}">
                <a16:creationId xmlns:a16="http://schemas.microsoft.com/office/drawing/2014/main" id="{124E7E8D-30A5-8BE6-8254-3E698C526A7B}"/>
              </a:ext>
            </a:extLst>
          </p:cNvPr>
          <p:cNvPicPr>
            <a:picLocks noChangeAspect="1"/>
          </p:cNvPicPr>
          <p:nvPr/>
        </p:nvPicPr>
        <p:blipFill>
          <a:blip r:embed="rId2"/>
          <a:stretch>
            <a:fillRect/>
          </a:stretch>
        </p:blipFill>
        <p:spPr>
          <a:xfrm>
            <a:off x="0" y="6865"/>
            <a:ext cx="12191999" cy="6858000"/>
          </a:xfrm>
          <a:prstGeom prst="rect">
            <a:avLst/>
          </a:prstGeom>
        </p:spPr>
      </p:pic>
      <p:sp>
        <p:nvSpPr>
          <p:cNvPr id="2" name="Title 1">
            <a:extLst>
              <a:ext uri="{FF2B5EF4-FFF2-40B4-BE49-F238E27FC236}">
                <a16:creationId xmlns:a16="http://schemas.microsoft.com/office/drawing/2014/main" id="{71143821-7577-8D20-5D50-DA959C7E8893}"/>
              </a:ext>
            </a:extLst>
          </p:cNvPr>
          <p:cNvSpPr>
            <a:spLocks noGrp="1"/>
          </p:cNvSpPr>
          <p:nvPr>
            <p:ph type="title"/>
          </p:nvPr>
        </p:nvSpPr>
        <p:spPr/>
        <p:txBody>
          <a:bodyPr/>
          <a:lstStyle/>
          <a:p>
            <a:r>
              <a:rPr lang="en-US" dirty="0"/>
              <a:t>Execution and Implementation-Employee Qualification Cards</a:t>
            </a:r>
          </a:p>
        </p:txBody>
      </p:sp>
      <p:sp>
        <p:nvSpPr>
          <p:cNvPr id="3" name="Content Placeholder 2">
            <a:extLst>
              <a:ext uri="{FF2B5EF4-FFF2-40B4-BE49-F238E27FC236}">
                <a16:creationId xmlns:a16="http://schemas.microsoft.com/office/drawing/2014/main" id="{5E48B9C0-0F27-2404-486C-ACFAEF630C9B}"/>
              </a:ext>
            </a:extLst>
          </p:cNvPr>
          <p:cNvSpPr>
            <a:spLocks noGrp="1"/>
          </p:cNvSpPr>
          <p:nvPr>
            <p:ph sz="half" idx="1"/>
          </p:nvPr>
        </p:nvSpPr>
        <p:spPr>
          <a:xfrm>
            <a:off x="1225344" y="1926662"/>
            <a:ext cx="9741310" cy="4351338"/>
          </a:xfrm>
        </p:spPr>
        <p:txBody>
          <a:bodyPr>
            <a:normAutofit/>
          </a:bodyPr>
          <a:lstStyle/>
          <a:p>
            <a:r>
              <a:rPr lang="en-US" sz="2000" dirty="0"/>
              <a:t>Issued during onboarding process from Safety Representative.</a:t>
            </a:r>
          </a:p>
          <a:p>
            <a:r>
              <a:rPr lang="en-US" sz="2000" dirty="0"/>
              <a:t>Supervisors &amp; Employees are trained on the Policy annually.</a:t>
            </a:r>
          </a:p>
          <a:p>
            <a:r>
              <a:rPr lang="en-US" sz="2000" dirty="0"/>
              <a:t>Required to be on each employee at all job sites at all times and reviewed during pre-job meetings, safety meetings, and more. </a:t>
            </a:r>
          </a:p>
          <a:p>
            <a:r>
              <a:rPr lang="en-US" sz="2000" dirty="0"/>
              <a:t>Continuously reviewed/audited and updated by Safety, Supervisors and Employees to maintain usage of Policy.</a:t>
            </a:r>
          </a:p>
        </p:txBody>
      </p:sp>
      <p:sp>
        <p:nvSpPr>
          <p:cNvPr id="5" name="TextBox 4">
            <a:extLst>
              <a:ext uri="{FF2B5EF4-FFF2-40B4-BE49-F238E27FC236}">
                <a16:creationId xmlns:a16="http://schemas.microsoft.com/office/drawing/2014/main" id="{6E598049-06A1-F3A0-54C3-11DCDB8A2B2D}"/>
              </a:ext>
            </a:extLst>
          </p:cNvPr>
          <p:cNvSpPr txBox="1"/>
          <p:nvPr/>
        </p:nvSpPr>
        <p:spPr>
          <a:xfrm>
            <a:off x="6481838" y="223761"/>
            <a:ext cx="4867275" cy="276999"/>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200" dirty="0"/>
              <a:t>2025 SAFETY EXCELLENCE AWARDS | </a:t>
            </a:r>
            <a:r>
              <a:rPr lang="en-US" sz="1200" b="1" dirty="0"/>
              <a:t>BEST PRACTICES SEMINAR</a:t>
            </a:r>
          </a:p>
        </p:txBody>
      </p:sp>
    </p:spTree>
    <p:extLst>
      <p:ext uri="{BB962C8B-B14F-4D97-AF65-F5344CB8AC3E}">
        <p14:creationId xmlns:p14="http://schemas.microsoft.com/office/powerpoint/2010/main" val="27618194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black and orange background with white text&#10;&#10;AI-generated content may be incorrect.">
            <a:extLst>
              <a:ext uri="{FF2B5EF4-FFF2-40B4-BE49-F238E27FC236}">
                <a16:creationId xmlns:a16="http://schemas.microsoft.com/office/drawing/2014/main" id="{124E7E8D-30A5-8BE6-8254-3E698C526A7B}"/>
              </a:ext>
            </a:extLst>
          </p:cNvPr>
          <p:cNvPicPr>
            <a:picLocks noChangeAspect="1"/>
          </p:cNvPicPr>
          <p:nvPr/>
        </p:nvPicPr>
        <p:blipFill>
          <a:blip r:embed="rId2"/>
          <a:stretch>
            <a:fillRect/>
          </a:stretch>
        </p:blipFill>
        <p:spPr>
          <a:xfrm>
            <a:off x="0" y="6865"/>
            <a:ext cx="12191999" cy="6858000"/>
          </a:xfrm>
          <a:prstGeom prst="rect">
            <a:avLst/>
          </a:prstGeom>
        </p:spPr>
      </p:pic>
      <p:sp>
        <p:nvSpPr>
          <p:cNvPr id="2" name="Title 1">
            <a:extLst>
              <a:ext uri="{FF2B5EF4-FFF2-40B4-BE49-F238E27FC236}">
                <a16:creationId xmlns:a16="http://schemas.microsoft.com/office/drawing/2014/main" id="{71143821-7577-8D20-5D50-DA959C7E8893}"/>
              </a:ext>
            </a:extLst>
          </p:cNvPr>
          <p:cNvSpPr>
            <a:spLocks noGrp="1"/>
          </p:cNvSpPr>
          <p:nvPr>
            <p:ph type="title"/>
          </p:nvPr>
        </p:nvSpPr>
        <p:spPr/>
        <p:txBody>
          <a:bodyPr/>
          <a:lstStyle/>
          <a:p>
            <a:r>
              <a:rPr lang="en-US" dirty="0"/>
              <a:t>Benefits and Results-Employee Qualification Cards</a:t>
            </a:r>
          </a:p>
        </p:txBody>
      </p:sp>
      <p:sp>
        <p:nvSpPr>
          <p:cNvPr id="3" name="Content Placeholder 2">
            <a:extLst>
              <a:ext uri="{FF2B5EF4-FFF2-40B4-BE49-F238E27FC236}">
                <a16:creationId xmlns:a16="http://schemas.microsoft.com/office/drawing/2014/main" id="{5E48B9C0-0F27-2404-486C-ACFAEF630C9B}"/>
              </a:ext>
            </a:extLst>
          </p:cNvPr>
          <p:cNvSpPr>
            <a:spLocks noGrp="1"/>
          </p:cNvSpPr>
          <p:nvPr>
            <p:ph sz="half" idx="1"/>
          </p:nvPr>
        </p:nvSpPr>
        <p:spPr>
          <a:xfrm>
            <a:off x="2497394" y="1445343"/>
            <a:ext cx="8947355" cy="3549444"/>
          </a:xfrm>
        </p:spPr>
        <p:txBody>
          <a:bodyPr>
            <a:normAutofit fontScale="92500" lnSpcReduction="10000"/>
          </a:bodyPr>
          <a:lstStyle/>
          <a:p>
            <a:r>
              <a:rPr lang="en-US" sz="2400" dirty="0"/>
              <a:t>Employees able to know where all individual trainings are in one place on their person at all times-no electronics needed</a:t>
            </a:r>
          </a:p>
          <a:p>
            <a:r>
              <a:rPr lang="en-US" sz="2400" dirty="0"/>
              <a:t>Supervisors able to check crews to ensure all are trained and up to date on training to safely perform tasks</a:t>
            </a:r>
          </a:p>
          <a:p>
            <a:r>
              <a:rPr lang="en-US" sz="2400" dirty="0"/>
              <a:t>Owner benefits</a:t>
            </a:r>
          </a:p>
          <a:p>
            <a:pPr lvl="1"/>
            <a:r>
              <a:rPr lang="en-US" sz="2000" dirty="0"/>
              <a:t>Safer jobsite, to be used in addition to safety council, site requirements, etc.</a:t>
            </a:r>
          </a:p>
          <a:p>
            <a:pPr lvl="1"/>
            <a:r>
              <a:rPr lang="en-US" sz="2000" dirty="0"/>
              <a:t>Decreases potential for downtime – sending crews with outdated/incorrect training(s) </a:t>
            </a:r>
          </a:p>
          <a:p>
            <a:pPr lvl="1"/>
            <a:r>
              <a:rPr lang="en-US" sz="2000" dirty="0"/>
              <a:t>Employee/Managers/Owners benefit from having all information in one place </a:t>
            </a:r>
          </a:p>
          <a:p>
            <a:pPr lvl="1"/>
            <a:r>
              <a:rPr lang="en-US" sz="2000" dirty="0"/>
              <a:t>Extremely beneficial for E-jobs &amp; TARs/Outages-fast moving projects</a:t>
            </a:r>
          </a:p>
          <a:p>
            <a:pPr lvl="1"/>
            <a:r>
              <a:rPr lang="en-US" sz="2000" dirty="0"/>
              <a:t>Shows additional internal trainings by KCG </a:t>
            </a:r>
          </a:p>
          <a:p>
            <a:endParaRPr lang="en-US" dirty="0"/>
          </a:p>
        </p:txBody>
      </p:sp>
      <p:sp>
        <p:nvSpPr>
          <p:cNvPr id="5" name="TextBox 4">
            <a:extLst>
              <a:ext uri="{FF2B5EF4-FFF2-40B4-BE49-F238E27FC236}">
                <a16:creationId xmlns:a16="http://schemas.microsoft.com/office/drawing/2014/main" id="{6E598049-06A1-F3A0-54C3-11DCDB8A2B2D}"/>
              </a:ext>
            </a:extLst>
          </p:cNvPr>
          <p:cNvSpPr txBox="1"/>
          <p:nvPr/>
        </p:nvSpPr>
        <p:spPr>
          <a:xfrm>
            <a:off x="6481838" y="223761"/>
            <a:ext cx="4867275" cy="276999"/>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200" dirty="0"/>
              <a:t>2025 SAFETY EXCELLENCE AWARDS | </a:t>
            </a:r>
            <a:r>
              <a:rPr lang="en-US" sz="1200" b="1" dirty="0"/>
              <a:t>BEST PRACTICES SEMINAR</a:t>
            </a:r>
          </a:p>
        </p:txBody>
      </p:sp>
    </p:spTree>
    <p:extLst>
      <p:ext uri="{BB962C8B-B14F-4D97-AF65-F5344CB8AC3E}">
        <p14:creationId xmlns:p14="http://schemas.microsoft.com/office/powerpoint/2010/main" val="34586732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black and orange background with white text&#10;&#10;AI-generated content may be incorrect.">
            <a:extLst>
              <a:ext uri="{FF2B5EF4-FFF2-40B4-BE49-F238E27FC236}">
                <a16:creationId xmlns:a16="http://schemas.microsoft.com/office/drawing/2014/main" id="{124E7E8D-30A5-8BE6-8254-3E698C526A7B}"/>
              </a:ext>
            </a:extLst>
          </p:cNvPr>
          <p:cNvPicPr>
            <a:picLocks noChangeAspect="1"/>
          </p:cNvPicPr>
          <p:nvPr/>
        </p:nvPicPr>
        <p:blipFill>
          <a:blip r:embed="rId2"/>
          <a:stretch>
            <a:fillRect/>
          </a:stretch>
        </p:blipFill>
        <p:spPr>
          <a:xfrm>
            <a:off x="0" y="6865"/>
            <a:ext cx="12191999" cy="6858000"/>
          </a:xfrm>
          <a:prstGeom prst="rect">
            <a:avLst/>
          </a:prstGeom>
        </p:spPr>
      </p:pic>
      <p:sp>
        <p:nvSpPr>
          <p:cNvPr id="2" name="Title 1">
            <a:extLst>
              <a:ext uri="{FF2B5EF4-FFF2-40B4-BE49-F238E27FC236}">
                <a16:creationId xmlns:a16="http://schemas.microsoft.com/office/drawing/2014/main" id="{71143821-7577-8D20-5D50-DA959C7E8893}"/>
              </a:ext>
            </a:extLst>
          </p:cNvPr>
          <p:cNvSpPr>
            <a:spLocks noGrp="1"/>
          </p:cNvSpPr>
          <p:nvPr>
            <p:ph type="title"/>
          </p:nvPr>
        </p:nvSpPr>
        <p:spPr/>
        <p:txBody>
          <a:bodyPr/>
          <a:lstStyle/>
          <a:p>
            <a:r>
              <a:rPr lang="en-US" dirty="0"/>
              <a:t>Examples-Employee Qualification Cards</a:t>
            </a:r>
          </a:p>
        </p:txBody>
      </p:sp>
      <p:sp>
        <p:nvSpPr>
          <p:cNvPr id="3" name="Content Placeholder 2">
            <a:extLst>
              <a:ext uri="{FF2B5EF4-FFF2-40B4-BE49-F238E27FC236}">
                <a16:creationId xmlns:a16="http://schemas.microsoft.com/office/drawing/2014/main" id="{5E48B9C0-0F27-2404-486C-ACFAEF630C9B}"/>
              </a:ext>
            </a:extLst>
          </p:cNvPr>
          <p:cNvSpPr>
            <a:spLocks noGrp="1"/>
          </p:cNvSpPr>
          <p:nvPr>
            <p:ph sz="half" idx="1"/>
          </p:nvPr>
        </p:nvSpPr>
        <p:spPr>
          <a:xfrm>
            <a:off x="838200" y="1417511"/>
            <a:ext cx="10510913" cy="4351338"/>
          </a:xfrm>
        </p:spPr>
        <p:txBody>
          <a:bodyPr>
            <a:normAutofit/>
          </a:bodyPr>
          <a:lstStyle/>
          <a:p>
            <a:pPr marL="0" indent="0">
              <a:buNone/>
            </a:pPr>
            <a:r>
              <a:rPr lang="en-US" sz="1800" i="1" dirty="0"/>
              <a:t>Scenario contractor does not have qualification cards</a:t>
            </a:r>
          </a:p>
          <a:p>
            <a:pPr marL="0" indent="0">
              <a:buNone/>
            </a:pPr>
            <a:r>
              <a:rPr lang="en-US" sz="1800" dirty="0"/>
              <a:t>Owner calls at 3AM with a critical emergency, in the middle of outage season. There is an urgent need for a welding crew in a confined space to make a repair. This a new account that not all crews are familiar with and only 4 employees answer the phone who are able to work, but have never worked on this site, Client agrees to wave site required safety council to complete job. Contractor contact (very thorough and reliable) who took the call has personal issues unknown to Management and sends crews without verifying trainings in system. Crews arrive onsite to perform work, Supervisors assumed trainings are up to date (missed communication due to minimal management involvement &amp; trusting but not verifying, late night, etc. Employees have safety meeting, all claim to be competent and UTD on CF training, site safety approves moving forward, breathing air onsite provided by client, and welders begin……</a:t>
            </a:r>
          </a:p>
          <a:p>
            <a:endParaRPr lang="en-US" sz="1800" dirty="0"/>
          </a:p>
          <a:p>
            <a:pPr marL="1828800" lvl="4" indent="0">
              <a:buNone/>
            </a:pPr>
            <a:r>
              <a:rPr lang="en-US" sz="1600" dirty="0"/>
              <a:t>		WHAT COULD GO WRONG?????</a:t>
            </a:r>
          </a:p>
        </p:txBody>
      </p:sp>
      <p:sp>
        <p:nvSpPr>
          <p:cNvPr id="5" name="TextBox 4">
            <a:extLst>
              <a:ext uri="{FF2B5EF4-FFF2-40B4-BE49-F238E27FC236}">
                <a16:creationId xmlns:a16="http://schemas.microsoft.com/office/drawing/2014/main" id="{6E598049-06A1-F3A0-54C3-11DCDB8A2B2D}"/>
              </a:ext>
            </a:extLst>
          </p:cNvPr>
          <p:cNvSpPr txBox="1"/>
          <p:nvPr/>
        </p:nvSpPr>
        <p:spPr>
          <a:xfrm>
            <a:off x="6481838" y="223761"/>
            <a:ext cx="4867275" cy="276999"/>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200" dirty="0"/>
              <a:t>2025 SAFETY EXCELLENCE AWARDS | </a:t>
            </a:r>
            <a:r>
              <a:rPr lang="en-US" sz="1200" b="1" dirty="0"/>
              <a:t>BEST PRACTICES SEMINAR</a:t>
            </a:r>
          </a:p>
        </p:txBody>
      </p:sp>
    </p:spTree>
    <p:extLst>
      <p:ext uri="{BB962C8B-B14F-4D97-AF65-F5344CB8AC3E}">
        <p14:creationId xmlns:p14="http://schemas.microsoft.com/office/powerpoint/2010/main" val="5166369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black and orange background with white text&#10;&#10;AI-generated content may be incorrect.">
            <a:extLst>
              <a:ext uri="{FF2B5EF4-FFF2-40B4-BE49-F238E27FC236}">
                <a16:creationId xmlns:a16="http://schemas.microsoft.com/office/drawing/2014/main" id="{124E7E8D-30A5-8BE6-8254-3E698C526A7B}"/>
              </a:ext>
            </a:extLst>
          </p:cNvPr>
          <p:cNvPicPr>
            <a:picLocks noChangeAspect="1"/>
          </p:cNvPicPr>
          <p:nvPr/>
        </p:nvPicPr>
        <p:blipFill>
          <a:blip r:embed="rId2"/>
          <a:stretch>
            <a:fillRect/>
          </a:stretch>
        </p:blipFill>
        <p:spPr>
          <a:xfrm>
            <a:off x="0" y="16697"/>
            <a:ext cx="12191999" cy="6858000"/>
          </a:xfrm>
          <a:prstGeom prst="rect">
            <a:avLst/>
          </a:prstGeom>
        </p:spPr>
      </p:pic>
      <p:sp>
        <p:nvSpPr>
          <p:cNvPr id="2" name="Title 1">
            <a:extLst>
              <a:ext uri="{FF2B5EF4-FFF2-40B4-BE49-F238E27FC236}">
                <a16:creationId xmlns:a16="http://schemas.microsoft.com/office/drawing/2014/main" id="{71143821-7577-8D20-5D50-DA959C7E8893}"/>
              </a:ext>
            </a:extLst>
          </p:cNvPr>
          <p:cNvSpPr>
            <a:spLocks noGrp="1"/>
          </p:cNvSpPr>
          <p:nvPr>
            <p:ph type="title"/>
          </p:nvPr>
        </p:nvSpPr>
        <p:spPr/>
        <p:txBody>
          <a:bodyPr/>
          <a:lstStyle/>
          <a:p>
            <a:r>
              <a:rPr lang="en-US" dirty="0"/>
              <a:t>Example-Employee Qualification Cards</a:t>
            </a:r>
          </a:p>
        </p:txBody>
      </p:sp>
      <p:sp>
        <p:nvSpPr>
          <p:cNvPr id="3" name="Content Placeholder 2">
            <a:extLst>
              <a:ext uri="{FF2B5EF4-FFF2-40B4-BE49-F238E27FC236}">
                <a16:creationId xmlns:a16="http://schemas.microsoft.com/office/drawing/2014/main" id="{5E48B9C0-0F27-2404-486C-ACFAEF630C9B}"/>
              </a:ext>
            </a:extLst>
          </p:cNvPr>
          <p:cNvSpPr>
            <a:spLocks noGrp="1"/>
          </p:cNvSpPr>
          <p:nvPr>
            <p:ph sz="half" idx="1"/>
          </p:nvPr>
        </p:nvSpPr>
        <p:spPr>
          <a:xfrm>
            <a:off x="6369547" y="2048948"/>
            <a:ext cx="8128820" cy="583278"/>
          </a:xfrm>
        </p:spPr>
        <p:txBody>
          <a:bodyPr>
            <a:normAutofit/>
          </a:bodyPr>
          <a:lstStyle/>
          <a:p>
            <a:pPr marL="0" indent="0">
              <a:buNone/>
            </a:pPr>
            <a:r>
              <a:rPr lang="en-US" sz="2000" dirty="0"/>
              <a:t>Equipment Specific and Equipment usage specific</a:t>
            </a:r>
          </a:p>
        </p:txBody>
      </p:sp>
      <p:sp>
        <p:nvSpPr>
          <p:cNvPr id="5" name="TextBox 4">
            <a:extLst>
              <a:ext uri="{FF2B5EF4-FFF2-40B4-BE49-F238E27FC236}">
                <a16:creationId xmlns:a16="http://schemas.microsoft.com/office/drawing/2014/main" id="{6E598049-06A1-F3A0-54C3-11DCDB8A2B2D}"/>
              </a:ext>
            </a:extLst>
          </p:cNvPr>
          <p:cNvSpPr txBox="1"/>
          <p:nvPr/>
        </p:nvSpPr>
        <p:spPr>
          <a:xfrm>
            <a:off x="6481838" y="223761"/>
            <a:ext cx="4867275" cy="276999"/>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200" dirty="0"/>
              <a:t>2025 SAFETY EXCELLENCE AWARDS | </a:t>
            </a:r>
            <a:r>
              <a:rPr lang="en-US" sz="1200" b="1" dirty="0"/>
              <a:t>BEST PRACTICES SEMINAR</a:t>
            </a:r>
          </a:p>
        </p:txBody>
      </p:sp>
      <p:graphicFrame>
        <p:nvGraphicFramePr>
          <p:cNvPr id="13" name="Object 12">
            <a:extLst>
              <a:ext uri="{FF2B5EF4-FFF2-40B4-BE49-F238E27FC236}">
                <a16:creationId xmlns:a16="http://schemas.microsoft.com/office/drawing/2014/main" id="{D1E9281F-2F1B-ED69-79DF-7B4EE013B1E7}"/>
              </a:ext>
            </a:extLst>
          </p:cNvPr>
          <p:cNvGraphicFramePr>
            <a:graphicFrameLocks noChangeAspect="1"/>
          </p:cNvGraphicFramePr>
          <p:nvPr>
            <p:extLst>
              <p:ext uri="{D42A27DB-BD31-4B8C-83A1-F6EECF244321}">
                <p14:modId xmlns:p14="http://schemas.microsoft.com/office/powerpoint/2010/main" val="2658998587"/>
              </p:ext>
            </p:extLst>
          </p:nvPr>
        </p:nvGraphicFramePr>
        <p:xfrm>
          <a:off x="6259974" y="3123139"/>
          <a:ext cx="5913437" cy="2114550"/>
        </p:xfrm>
        <a:graphic>
          <a:graphicData uri="http://schemas.openxmlformats.org/presentationml/2006/ole">
            <mc:AlternateContent xmlns:mc="http://schemas.openxmlformats.org/markup-compatibility/2006">
              <mc:Choice xmlns:v="urn:schemas-microsoft-com:vml" Requires="v">
                <p:oleObj name="Document" r:id="rId3" imgW="6012681" imgH="2159158" progId="Word.Document.12">
                  <p:embed/>
                </p:oleObj>
              </mc:Choice>
              <mc:Fallback>
                <p:oleObj name="Document" r:id="rId3" imgW="6012681" imgH="2159158" progId="Word.Document.12">
                  <p:embed/>
                  <p:pic>
                    <p:nvPicPr>
                      <p:cNvPr id="0" name=""/>
                      <p:cNvPicPr/>
                      <p:nvPr/>
                    </p:nvPicPr>
                    <p:blipFill>
                      <a:blip r:embed="rId4"/>
                      <a:stretch>
                        <a:fillRect/>
                      </a:stretch>
                    </p:blipFill>
                    <p:spPr>
                      <a:xfrm>
                        <a:off x="6259974" y="3123139"/>
                        <a:ext cx="5913437" cy="2114550"/>
                      </a:xfrm>
                      <a:prstGeom prst="rect">
                        <a:avLst/>
                      </a:prstGeom>
                    </p:spPr>
                  </p:pic>
                </p:oleObj>
              </mc:Fallback>
            </mc:AlternateContent>
          </a:graphicData>
        </a:graphic>
      </p:graphicFrame>
      <p:pic>
        <p:nvPicPr>
          <p:cNvPr id="20" name="Picture 19">
            <a:extLst>
              <a:ext uri="{FF2B5EF4-FFF2-40B4-BE49-F238E27FC236}">
                <a16:creationId xmlns:a16="http://schemas.microsoft.com/office/drawing/2014/main" id="{BA05858A-7856-2C7D-F77F-D3E1227EFC76}"/>
              </a:ext>
            </a:extLst>
          </p:cNvPr>
          <p:cNvPicPr preferRelativeResize="0">
            <a:picLocks/>
          </p:cNvPicPr>
          <p:nvPr/>
        </p:nvPicPr>
        <p:blipFill>
          <a:blip r:embed="rId5"/>
          <a:stretch>
            <a:fillRect/>
          </a:stretch>
        </p:blipFill>
        <p:spPr>
          <a:xfrm>
            <a:off x="73297" y="1452978"/>
            <a:ext cx="6186677" cy="2358496"/>
          </a:xfrm>
          <a:prstGeom prst="rect">
            <a:avLst/>
          </a:prstGeom>
        </p:spPr>
      </p:pic>
    </p:spTree>
    <p:extLst>
      <p:ext uri="{BB962C8B-B14F-4D97-AF65-F5344CB8AC3E}">
        <p14:creationId xmlns:p14="http://schemas.microsoft.com/office/powerpoint/2010/main" val="3868264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panose="020B00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e6cf9755-c392-47a8-90e5-2cab7b2088c8" xsi:nil="true"/>
    <lcf76f155ced4ddcb4097134ff3c332f xmlns="9594d856-599f-4a3b-a97d-b49ae33144ee">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806F8164ABBBE64B8583EA47391A32E3" ma:contentTypeVersion="19" ma:contentTypeDescription="Create a new document." ma:contentTypeScope="" ma:versionID="a0fc8741d90eb80b3043c4fa7990ffa3">
  <xsd:schema xmlns:xsd="http://www.w3.org/2001/XMLSchema" xmlns:xs="http://www.w3.org/2001/XMLSchema" xmlns:p="http://schemas.microsoft.com/office/2006/metadata/properties" xmlns:ns2="e6cf9755-c392-47a8-90e5-2cab7b2088c8" xmlns:ns3="9594d856-599f-4a3b-a97d-b49ae33144ee" targetNamespace="http://schemas.microsoft.com/office/2006/metadata/properties" ma:root="true" ma:fieldsID="bf7a2a769ad276dea9b08baff5789474" ns2:_="" ns3:_="">
    <xsd:import namespace="e6cf9755-c392-47a8-90e5-2cab7b2088c8"/>
    <xsd:import namespace="9594d856-599f-4a3b-a97d-b49ae33144ee"/>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3:MediaLengthInSeconds" minOccurs="0"/>
                <xsd:element ref="ns3:MediaServiceLocation" minOccurs="0"/>
                <xsd:element ref="ns3:lcf76f155ced4ddcb4097134ff3c332f" minOccurs="0"/>
                <xsd:element ref="ns2:TaxCatchAll" minOccurs="0"/>
                <xsd:element ref="ns3:MediaServiceObjectDetectorVersions" minOccurs="0"/>
                <xsd:element ref="ns3:MediaServiceSearchProperties" minOccurs="0"/>
                <xsd:element ref="ns3: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6cf9755-c392-47a8-90e5-2cab7b2088c8"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TaxCatchAll" ma:index="23" nillable="true" ma:displayName="Taxonomy Catch All Column" ma:hidden="true" ma:list="{f31f49f8-d32f-49c1-bdb7-50db704ca24f}" ma:internalName="TaxCatchAll" ma:showField="CatchAllData" ma:web="e6cf9755-c392-47a8-90e5-2cab7b2088c8">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9594d856-599f-4a3b-a97d-b49ae33144ee"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DateTaken" ma:index="12" nillable="true" ma:displayName="MediaServiceDateTaken" ma:description="" ma:hidden="true" ma:internalName="MediaServiceDateTaken" ma:readOnly="true">
      <xsd:simpleType>
        <xsd:restriction base="dms:Text"/>
      </xsd:simpleType>
    </xsd:element>
    <xsd:element name="MediaServiceAutoTags" ma:index="13" nillable="true" ma:displayName="MediaServiceAutoTags" ma:description="" ma:internalName="MediaServiceAutoTags"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LengthInSeconds" ma:index="19" nillable="true" ma:displayName="Length (seconds)" ma:internalName="MediaLengthInSeconds" ma:readOnly="true">
      <xsd:simpleType>
        <xsd:restriction base="dms:Unknow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e6e7acff-fe2a-484b-931e-e5ee5897654d"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0FD6A08-1D2C-4994-8E2A-2A4E48302380}">
  <ds:schemaRefs>
    <ds:schemaRef ds:uri="http://schemas.microsoft.com/office/2006/metadata/properties"/>
    <ds:schemaRef ds:uri="http://schemas.microsoft.com/office/infopath/2007/PartnerControls"/>
    <ds:schemaRef ds:uri="849898e2-05c4-4aa4-85b1-3db562e3154c"/>
    <ds:schemaRef ds:uri="http://purl.org/dc/dcmitype/"/>
    <ds:schemaRef ds:uri="http://purl.org/dc/elements/1.1/"/>
    <ds:schemaRef ds:uri="http://schemas.openxmlformats.org/package/2006/metadata/core-properties"/>
    <ds:schemaRef ds:uri="http://www.w3.org/XML/1998/namespace"/>
    <ds:schemaRef ds:uri="http://purl.org/dc/terms/"/>
    <ds:schemaRef ds:uri="http://schemas.microsoft.com/office/2006/documentManagement/types"/>
    <ds:schemaRef ds:uri="6a848875-b63b-42bf-abbe-7239fc341a2b"/>
    <ds:schemaRef ds:uri="e6cf9755-c392-47a8-90e5-2cab7b2088c8"/>
    <ds:schemaRef ds:uri="9594d856-599f-4a3b-a97d-b49ae33144ee"/>
  </ds:schemaRefs>
</ds:datastoreItem>
</file>

<file path=customXml/itemProps2.xml><?xml version="1.0" encoding="utf-8"?>
<ds:datastoreItem xmlns:ds="http://schemas.openxmlformats.org/officeDocument/2006/customXml" ds:itemID="{424B3342-FD8B-435E-B5C5-61BE90F0B54A}">
  <ds:schemaRefs>
    <ds:schemaRef ds:uri="http://schemas.microsoft.com/sharepoint/v3/contenttype/forms"/>
  </ds:schemaRefs>
</ds:datastoreItem>
</file>

<file path=customXml/itemProps3.xml><?xml version="1.0" encoding="utf-8"?>
<ds:datastoreItem xmlns:ds="http://schemas.openxmlformats.org/officeDocument/2006/customXml" ds:itemID="{819EE062-58CE-4BFD-AFAA-5A0A647F41D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6cf9755-c392-47a8-90e5-2cab7b2088c8"/>
    <ds:schemaRef ds:uri="9594d856-599f-4a3b-a97d-b49ae33144e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271</TotalTime>
  <Words>777</Words>
  <Application>Microsoft Office PowerPoint</Application>
  <PresentationFormat>Widescreen</PresentationFormat>
  <Paragraphs>73</Paragraphs>
  <Slides>12</Slides>
  <Notes>0</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12</vt:i4>
      </vt:variant>
    </vt:vector>
  </HeadingPairs>
  <TitlesOfParts>
    <vt:vector size="18" baseType="lpstr">
      <vt:lpstr>Aptos</vt:lpstr>
      <vt:lpstr>Aptos Display</vt:lpstr>
      <vt:lpstr>Arial</vt:lpstr>
      <vt:lpstr>Arial Black</vt:lpstr>
      <vt:lpstr>office theme</vt:lpstr>
      <vt:lpstr>Document</vt:lpstr>
      <vt:lpstr>PowerPoint Presentation</vt:lpstr>
      <vt:lpstr>PowerPoint Presentation</vt:lpstr>
      <vt:lpstr>PowerPoint Presentation</vt:lpstr>
      <vt:lpstr>Best Practices Overview</vt:lpstr>
      <vt:lpstr>Purpose-Employee Qualification Cards-KCG</vt:lpstr>
      <vt:lpstr>Execution and Implementation-Employee Qualification Cards</vt:lpstr>
      <vt:lpstr>Benefits and Results-Employee Qualification Cards</vt:lpstr>
      <vt:lpstr>Examples-Employee Qualification Cards</vt:lpstr>
      <vt:lpstr>Example-Employee Qualification Cards</vt:lpstr>
      <vt:lpstr>Future use and applications-Employee Qualifications Cards</vt:lpstr>
      <vt:lpstr>Summary</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Tiffany Thelen</cp:lastModifiedBy>
  <cp:revision>132</cp:revision>
  <dcterms:created xsi:type="dcterms:W3CDTF">2025-05-22T20:31:15Z</dcterms:created>
  <dcterms:modified xsi:type="dcterms:W3CDTF">2025-06-09T16:37:21Z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0x010100806F8164ABBBE64B8583EA47391A32E3</vt:lpwstr>
  </property>
  <property fmtid="{D5CDD505-2E9C-101B-9397-08002B2CF9AE}" pid="3" name="MediaServiceImageTags">
    <vt:lpwstr/>
  </property>
</Properties>
</file>